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1" r:id="rId4"/>
    <p:sldId id="257" r:id="rId5"/>
    <p:sldId id="265" r:id="rId6"/>
    <p:sldId id="266" r:id="rId7"/>
    <p:sldId id="274" r:id="rId8"/>
    <p:sldId id="262" r:id="rId9"/>
    <p:sldId id="267" r:id="rId10"/>
    <p:sldId id="275" r:id="rId11"/>
    <p:sldId id="276" r:id="rId12"/>
    <p:sldId id="263" r:id="rId13"/>
    <p:sldId id="269" r:id="rId14"/>
    <p:sldId id="277" r:id="rId15"/>
    <p:sldId id="278" r:id="rId16"/>
    <p:sldId id="264" r:id="rId17"/>
    <p:sldId id="271" r:id="rId18"/>
    <p:sldId id="279" r:id="rId19"/>
    <p:sldId id="273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embeddedFontLst>
    <p:embeddedFont>
      <p:font typeface="等线 Light" panose="02010600030101010101" charset="-122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等线" panose="02010600030101010101" charset="-122"/>
      <p:regular r:id="rId31"/>
      <p:bold r:id="rId32"/>
    </p:embeddedFont>
    <p:embeddedFont>
      <p:font typeface="仿宋" panose="02010609060101010101" pitchFamily="49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微软雅黑 Light" panose="02010600030101010101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9B8"/>
    <a:srgbClr val="C7AC93"/>
    <a:srgbClr val="5C4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B8947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7AC9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4.5</c:v>
                </c:pt>
                <c:pt idx="2">
                  <c:v>3</c:v>
                </c:pt>
                <c:pt idx="3">
                  <c:v>3.2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DBC9B8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9008480"/>
        <c:axId val="1149009040"/>
      </c:barChart>
      <c:catAx>
        <c:axId val="114900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+mn-cs"/>
              </a:defRPr>
            </a:pPr>
            <a:endParaRPr lang="zh-CN"/>
          </a:p>
        </c:txPr>
        <c:crossAx val="1149009040"/>
        <c:crosses val="autoZero"/>
        <c:auto val="1"/>
        <c:lblAlgn val="ctr"/>
        <c:lblOffset val="100"/>
        <c:tickMarkSkip val="1"/>
        <c:noMultiLvlLbl val="0"/>
      </c:catAx>
      <c:valAx>
        <c:axId val="1149009040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900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Product</c:v>
                </c:pt>
              </c:strCache>
            </c:strRef>
          </c:tx>
          <c:spPr>
            <a:ln w="28575" cap="rnd">
              <a:solidFill>
                <a:srgbClr val="DBC9B8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chemeClr val="bg1"/>
              </a:solidFill>
              <a:ln w="28575">
                <a:solidFill>
                  <a:srgbClr val="DBC9B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916656"/>
        <c:axId val="984917776"/>
      </c:lineChart>
      <c:catAx>
        <c:axId val="98491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+mn-cs"/>
              </a:defRPr>
            </a:pPr>
            <a:endParaRPr lang="zh-CN"/>
          </a:p>
        </c:txPr>
        <c:crossAx val="9849177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984917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+mn-cs"/>
              </a:defRPr>
            </a:pPr>
            <a:endParaRPr lang="zh-CN"/>
          </a:p>
        </c:txPr>
        <c:crossAx val="9849166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</c:v>
                </c:pt>
                <c:pt idx="1">
                  <c:v>3.8</c:v>
                </c:pt>
                <c:pt idx="2">
                  <c:v>4.3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7"/>
        <c:axId val="731471776"/>
        <c:axId val="1315380560"/>
      </c:barChart>
      <c:catAx>
        <c:axId val="7314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rgbClr val="DBC9B8"/>
                </a:solidFill>
                <a:latin typeface="微软雅黑 Light" pitchFamily="34" charset="-122"/>
                <a:ea typeface="微软雅黑 Light" pitchFamily="34" charset="-122"/>
                <a:cs typeface="+mn-cs"/>
              </a:defRPr>
            </a:pPr>
            <a:endParaRPr lang="zh-CN"/>
          </a:p>
        </c:txPr>
        <c:crossAx val="1315380560"/>
        <c:crosses val="autoZero"/>
        <c:auto val="1"/>
        <c:lblAlgn val="ctr"/>
        <c:lblOffset val="100"/>
        <c:tickMarkSkip val="1"/>
        <c:noMultiLvlLbl val="0"/>
      </c:catAx>
      <c:valAx>
        <c:axId val="1315380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DBC9B8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147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877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5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5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66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67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8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6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75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97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89AC-91AE-4BB4-B6FB-B87BA36D506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 rot="16200000">
              <a:off x="8819652" y="-1516757"/>
              <a:ext cx="1998528" cy="4746168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 rot="16200000">
              <a:off x="2894662" y="-2243397"/>
              <a:ext cx="6097878" cy="11684002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0810-E0A7-46BE-97FB-BF67BB9A0C8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7E47-1951-4F0C-B4E8-1109723EC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4" name="矩形 3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30628" y="2813026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古典花纹毕业答辩模板</a:t>
            </a:r>
          </a:p>
        </p:txBody>
      </p:sp>
      <p:sp>
        <p:nvSpPr>
          <p:cNvPr id="10" name="矩形 9"/>
          <p:cNvSpPr/>
          <p:nvPr/>
        </p:nvSpPr>
        <p:spPr>
          <a:xfrm>
            <a:off x="3549963" y="3556939"/>
            <a:ext cx="5169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rgbClr val="DBC9B8"/>
                </a:solidFill>
                <a:latin typeface="微软雅黑 Light" pitchFamily="34" charset="-122"/>
                <a:ea typeface="微软雅黑 Light" pitchFamily="34" charset="-122"/>
              </a:rPr>
              <a:t>Fresh water color graduation reply template</a:t>
            </a:r>
            <a:endParaRPr lang="zh-CN" altLang="en-US" dirty="0">
              <a:solidFill>
                <a:srgbClr val="DBC9B8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39338" y="4104272"/>
            <a:ext cx="4386580" cy="412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答辩人：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xxxxxxx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    指导老师：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xxxxxxx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7503" y="632759"/>
            <a:ext cx="3031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课题现状及情况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96159" y="2062658"/>
            <a:ext cx="2224030" cy="2224029"/>
            <a:chOff x="1532469" y="2193291"/>
            <a:chExt cx="2072217" cy="2072216"/>
          </a:xfrm>
        </p:grpSpPr>
        <p:sp>
          <p:nvSpPr>
            <p:cNvPr id="4" name="TextBox 68"/>
            <p:cNvSpPr txBox="1">
              <a:spLocks noChangeArrowheads="1"/>
            </p:cNvSpPr>
            <p:nvPr/>
          </p:nvSpPr>
          <p:spPr bwMode="auto">
            <a:xfrm>
              <a:off x="2273808" y="2952791"/>
              <a:ext cx="10117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40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735666" y="2345691"/>
              <a:ext cx="1767417" cy="1767416"/>
            </a:xfrm>
            <a:prstGeom prst="ellipse">
              <a:avLst/>
            </a:prstGeom>
            <a:noFill/>
            <a:ln w="88900" cap="flat">
              <a:solidFill>
                <a:schemeClr val="bg1"/>
              </a:solidFill>
              <a:prstDash val="solid"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6" name="空心弧 5"/>
            <p:cNvSpPr/>
            <p:nvPr/>
          </p:nvSpPr>
          <p:spPr bwMode="auto">
            <a:xfrm rot="16591937">
              <a:off x="1532470" y="2193290"/>
              <a:ext cx="2072216" cy="2072217"/>
            </a:xfrm>
            <a:prstGeom prst="blockArc">
              <a:avLst>
                <a:gd name="adj1" fmla="val 10800000"/>
                <a:gd name="adj2" fmla="val 21338506"/>
                <a:gd name="adj3" fmla="val 14379"/>
              </a:avLst>
            </a:prstGeom>
            <a:solidFill>
              <a:srgbClr val="C7AC93"/>
            </a:solidFill>
            <a:ln w="12700">
              <a:solidFill>
                <a:schemeClr val="bg1"/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8" name="椭圆 30"/>
            <p:cNvSpPr>
              <a:spLocks noChangeArrowheads="1"/>
            </p:cNvSpPr>
            <p:nvPr/>
          </p:nvSpPr>
          <p:spPr bwMode="auto">
            <a:xfrm rot="20494898">
              <a:off x="1673913" y="2350790"/>
              <a:ext cx="1765240" cy="176523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52245" y="2062658"/>
            <a:ext cx="2224030" cy="2224029"/>
            <a:chOff x="1532469" y="2193291"/>
            <a:chExt cx="2072217" cy="2072216"/>
          </a:xfrm>
        </p:grpSpPr>
        <p:sp>
          <p:nvSpPr>
            <p:cNvPr id="10" name="TextBox 68"/>
            <p:cNvSpPr txBox="1">
              <a:spLocks noChangeArrowheads="1"/>
            </p:cNvSpPr>
            <p:nvPr/>
          </p:nvSpPr>
          <p:spPr bwMode="auto">
            <a:xfrm>
              <a:off x="2254015" y="2937010"/>
              <a:ext cx="10117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50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735666" y="2345691"/>
              <a:ext cx="1767417" cy="1767416"/>
            </a:xfrm>
            <a:prstGeom prst="ellipse">
              <a:avLst/>
            </a:prstGeom>
            <a:noFill/>
            <a:ln w="88900" cap="flat">
              <a:solidFill>
                <a:schemeClr val="bg1"/>
              </a:solidFill>
              <a:prstDash val="solid"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2" name="空心弧 11"/>
            <p:cNvSpPr/>
            <p:nvPr/>
          </p:nvSpPr>
          <p:spPr bwMode="auto">
            <a:xfrm rot="16591937">
              <a:off x="1532470" y="2193290"/>
              <a:ext cx="2072216" cy="2072217"/>
            </a:xfrm>
            <a:prstGeom prst="blockArc">
              <a:avLst>
                <a:gd name="adj1" fmla="val 10123743"/>
                <a:gd name="adj2" fmla="val 21338506"/>
                <a:gd name="adj3" fmla="val 14379"/>
              </a:avLst>
            </a:prstGeom>
            <a:solidFill>
              <a:srgbClr val="C7AC93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3" name="椭圆 30"/>
            <p:cNvSpPr>
              <a:spLocks noChangeArrowheads="1"/>
            </p:cNvSpPr>
            <p:nvPr/>
          </p:nvSpPr>
          <p:spPr bwMode="auto">
            <a:xfrm rot="20494898">
              <a:off x="1673913" y="2350790"/>
              <a:ext cx="1765240" cy="176523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08332" y="2159285"/>
            <a:ext cx="2224030" cy="2224029"/>
            <a:chOff x="1532469" y="2193291"/>
            <a:chExt cx="2072217" cy="2072216"/>
          </a:xfrm>
        </p:grpSpPr>
        <p:sp>
          <p:nvSpPr>
            <p:cNvPr id="15" name="TextBox 68"/>
            <p:cNvSpPr txBox="1">
              <a:spLocks noChangeArrowheads="1"/>
            </p:cNvSpPr>
            <p:nvPr/>
          </p:nvSpPr>
          <p:spPr bwMode="auto">
            <a:xfrm>
              <a:off x="2254015" y="2937010"/>
              <a:ext cx="10117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25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735666" y="2345691"/>
              <a:ext cx="1767417" cy="1767416"/>
            </a:xfrm>
            <a:prstGeom prst="ellipse">
              <a:avLst/>
            </a:prstGeom>
            <a:noFill/>
            <a:ln w="88900" cap="flat">
              <a:solidFill>
                <a:schemeClr val="bg1"/>
              </a:solidFill>
              <a:prstDash val="solid"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7" name="空心弧 16"/>
            <p:cNvSpPr/>
            <p:nvPr/>
          </p:nvSpPr>
          <p:spPr bwMode="auto">
            <a:xfrm rot="16591937">
              <a:off x="1532470" y="2193290"/>
              <a:ext cx="2072216" cy="2072217"/>
            </a:xfrm>
            <a:prstGeom prst="blockArc">
              <a:avLst>
                <a:gd name="adj1" fmla="val 15397094"/>
                <a:gd name="adj2" fmla="val 21338506"/>
                <a:gd name="adj3" fmla="val 14379"/>
              </a:avLst>
            </a:prstGeom>
            <a:solidFill>
              <a:srgbClr val="C7AC93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8" name="椭圆 30"/>
            <p:cNvSpPr>
              <a:spLocks noChangeArrowheads="1"/>
            </p:cNvSpPr>
            <p:nvPr/>
          </p:nvSpPr>
          <p:spPr bwMode="auto">
            <a:xfrm rot="20494898">
              <a:off x="1673913" y="2350790"/>
              <a:ext cx="1765240" cy="176523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586885" y="4704000"/>
            <a:ext cx="264257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制作每一页艺术珍品，以姿态孜孜不倦地打磨，完美助力您的演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842971" y="4651274"/>
            <a:ext cx="264257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制作每一页艺术珍品，以姿态孜孜不倦地打磨，完美助力您的演</a:t>
            </a: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8153576" y="4651274"/>
            <a:ext cx="264257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制作每一页艺术珍品，以姿态孜孜不倦地打磨，完美助力您的演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3" name="矩形 2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4244965" y="4477600"/>
            <a:ext cx="4899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7353" y="2195150"/>
            <a:ext cx="1988682" cy="1988682"/>
            <a:chOff x="4807353" y="2195150"/>
            <a:chExt cx="1988682" cy="1988682"/>
          </a:xfrm>
        </p:grpSpPr>
        <p:grpSp>
          <p:nvGrpSpPr>
            <p:cNvPr id="8" name="组合 7"/>
            <p:cNvGrpSpPr/>
            <p:nvPr/>
          </p:nvGrpSpPr>
          <p:grpSpPr>
            <a:xfrm>
              <a:off x="4807353" y="2195150"/>
              <a:ext cx="1988682" cy="1988682"/>
              <a:chOff x="5298898" y="2631898"/>
              <a:chExt cx="1594204" cy="159420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5248214" y="2837005"/>
              <a:ext cx="1129147" cy="752148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BC9B8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96965" y="602285"/>
            <a:ext cx="295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37574" y="2053002"/>
            <a:ext cx="3202531" cy="1208819"/>
            <a:chOff x="2294548" y="2234115"/>
            <a:chExt cx="3202531" cy="1208819"/>
          </a:xfrm>
        </p:grpSpPr>
        <p:sp>
          <p:nvSpPr>
            <p:cNvPr id="9" name="Freeform 112"/>
            <p:cNvSpPr/>
            <p:nvPr/>
          </p:nvSpPr>
          <p:spPr bwMode="auto">
            <a:xfrm>
              <a:off x="2294548" y="2234115"/>
              <a:ext cx="3202531" cy="1208819"/>
            </a:xfrm>
            <a:custGeom>
              <a:avLst/>
              <a:gdLst>
                <a:gd name="T0" fmla="*/ 53 w 283"/>
                <a:gd name="T1" fmla="*/ 107 h 107"/>
                <a:gd name="T2" fmla="*/ 0 w 283"/>
                <a:gd name="T3" fmla="*/ 53 h 107"/>
                <a:gd name="T4" fmla="*/ 53 w 283"/>
                <a:gd name="T5" fmla="*/ 0 h 107"/>
                <a:gd name="T6" fmla="*/ 229 w 283"/>
                <a:gd name="T7" fmla="*/ 0 h 107"/>
                <a:gd name="T8" fmla="*/ 283 w 283"/>
                <a:gd name="T9" fmla="*/ 53 h 107"/>
                <a:gd name="T10" fmla="*/ 229 w 283"/>
                <a:gd name="T11" fmla="*/ 107 h 107"/>
                <a:gd name="T12" fmla="*/ 53 w 28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07">
                  <a:moveTo>
                    <a:pt x="53" y="107"/>
                  </a:moveTo>
                  <a:cubicBezTo>
                    <a:pt x="24" y="107"/>
                    <a:pt x="0" y="83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59" y="0"/>
                    <a:pt x="283" y="24"/>
                    <a:pt x="283" y="53"/>
                  </a:cubicBezTo>
                  <a:cubicBezTo>
                    <a:pt x="283" y="83"/>
                    <a:pt x="259" y="107"/>
                    <a:pt x="229" y="107"/>
                  </a:cubicBezTo>
                  <a:lnTo>
                    <a:pt x="53" y="107"/>
                  </a:ln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C4A42"/>
                </a:solidFill>
              </a:endParaRPr>
            </a:p>
          </p:txBody>
        </p:sp>
        <p:sp>
          <p:nvSpPr>
            <p:cNvPr id="10" name="Oval 113"/>
            <p:cNvSpPr>
              <a:spLocks noChangeArrowheads="1"/>
            </p:cNvSpPr>
            <p:nvPr/>
          </p:nvSpPr>
          <p:spPr bwMode="auto">
            <a:xfrm>
              <a:off x="2395283" y="2360034"/>
              <a:ext cx="998955" cy="982165"/>
            </a:xfrm>
            <a:prstGeom prst="ellipse">
              <a:avLst/>
            </a:pr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C4A42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43577" y="2546136"/>
              <a:ext cx="7023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81642" y="2620283"/>
              <a:ext cx="1751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创意图表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70630" y="3511559"/>
            <a:ext cx="2669475" cy="1007349"/>
            <a:chOff x="2827604" y="3715758"/>
            <a:chExt cx="2669475" cy="1007349"/>
          </a:xfrm>
        </p:grpSpPr>
        <p:sp>
          <p:nvSpPr>
            <p:cNvPr id="14" name="Freeform 120"/>
            <p:cNvSpPr/>
            <p:nvPr/>
          </p:nvSpPr>
          <p:spPr bwMode="auto">
            <a:xfrm>
              <a:off x="2827604" y="3715758"/>
              <a:ext cx="2669475" cy="1007349"/>
            </a:xfrm>
            <a:custGeom>
              <a:avLst/>
              <a:gdLst>
                <a:gd name="T0" fmla="*/ 44 w 236"/>
                <a:gd name="T1" fmla="*/ 89 h 89"/>
                <a:gd name="T2" fmla="*/ 0 w 236"/>
                <a:gd name="T3" fmla="*/ 45 h 89"/>
                <a:gd name="T4" fmla="*/ 44 w 236"/>
                <a:gd name="T5" fmla="*/ 0 h 89"/>
                <a:gd name="T6" fmla="*/ 191 w 236"/>
                <a:gd name="T7" fmla="*/ 0 h 89"/>
                <a:gd name="T8" fmla="*/ 236 w 236"/>
                <a:gd name="T9" fmla="*/ 45 h 89"/>
                <a:gd name="T10" fmla="*/ 191 w 236"/>
                <a:gd name="T11" fmla="*/ 89 h 89"/>
                <a:gd name="T12" fmla="*/ 44 w 236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9">
                  <a:moveTo>
                    <a:pt x="44" y="89"/>
                  </a:move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16" y="0"/>
                    <a:pt x="236" y="20"/>
                    <a:pt x="236" y="45"/>
                  </a:cubicBezTo>
                  <a:cubicBezTo>
                    <a:pt x="236" y="69"/>
                    <a:pt x="216" y="89"/>
                    <a:pt x="191" y="89"/>
                  </a:cubicBezTo>
                  <a:lnTo>
                    <a:pt x="44" y="89"/>
                  </a:ln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C4A42"/>
                </a:solidFill>
              </a:endParaRPr>
            </a:p>
          </p:txBody>
        </p:sp>
        <p:sp>
          <p:nvSpPr>
            <p:cNvPr id="15" name="Oval 121"/>
            <p:cNvSpPr>
              <a:spLocks noChangeArrowheads="1"/>
            </p:cNvSpPr>
            <p:nvPr/>
          </p:nvSpPr>
          <p:spPr bwMode="auto">
            <a:xfrm>
              <a:off x="2940930" y="3816492"/>
              <a:ext cx="826866" cy="814274"/>
            </a:xfrm>
            <a:prstGeom prst="ellipse">
              <a:avLst/>
            </a:pr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C4A42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43055" y="3971856"/>
              <a:ext cx="702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847545" y="4033411"/>
              <a:ext cx="1499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创意图表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03685" y="4768647"/>
            <a:ext cx="2136420" cy="801682"/>
            <a:chOff x="3360659" y="4949760"/>
            <a:chExt cx="2136420" cy="801682"/>
          </a:xfrm>
        </p:grpSpPr>
        <p:sp>
          <p:nvSpPr>
            <p:cNvPr id="19" name="Freeform 128"/>
            <p:cNvSpPr/>
            <p:nvPr/>
          </p:nvSpPr>
          <p:spPr bwMode="auto">
            <a:xfrm>
              <a:off x="3360659" y="4949760"/>
              <a:ext cx="2136420" cy="801682"/>
            </a:xfrm>
            <a:custGeom>
              <a:avLst/>
              <a:gdLst>
                <a:gd name="T0" fmla="*/ 36 w 189"/>
                <a:gd name="T1" fmla="*/ 71 h 71"/>
                <a:gd name="T2" fmla="*/ 0 w 189"/>
                <a:gd name="T3" fmla="*/ 36 h 71"/>
                <a:gd name="T4" fmla="*/ 36 w 189"/>
                <a:gd name="T5" fmla="*/ 0 h 71"/>
                <a:gd name="T6" fmla="*/ 153 w 189"/>
                <a:gd name="T7" fmla="*/ 0 h 71"/>
                <a:gd name="T8" fmla="*/ 189 w 189"/>
                <a:gd name="T9" fmla="*/ 36 h 71"/>
                <a:gd name="T10" fmla="*/ 153 w 189"/>
                <a:gd name="T11" fmla="*/ 71 h 71"/>
                <a:gd name="T12" fmla="*/ 36 w 18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71">
                  <a:moveTo>
                    <a:pt x="36" y="71"/>
                  </a:move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73" y="0"/>
                    <a:pt x="189" y="16"/>
                    <a:pt x="189" y="36"/>
                  </a:cubicBezTo>
                  <a:cubicBezTo>
                    <a:pt x="189" y="55"/>
                    <a:pt x="173" y="71"/>
                    <a:pt x="153" y="71"/>
                  </a:cubicBezTo>
                  <a:lnTo>
                    <a:pt x="36" y="71"/>
                  </a:ln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C4A42"/>
                </a:solidFill>
              </a:endParaRPr>
            </a:p>
          </p:txBody>
        </p:sp>
        <p:sp>
          <p:nvSpPr>
            <p:cNvPr id="20" name="Oval 129"/>
            <p:cNvSpPr>
              <a:spLocks noChangeArrowheads="1"/>
            </p:cNvSpPr>
            <p:nvPr/>
          </p:nvSpPr>
          <p:spPr bwMode="auto">
            <a:xfrm>
              <a:off x="3436210" y="5025311"/>
              <a:ext cx="667369" cy="658974"/>
            </a:xfrm>
            <a:prstGeom prst="ellipse">
              <a:avLst/>
            </a:pr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C4A42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81642" y="5119768"/>
              <a:ext cx="70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03579" y="5165934"/>
              <a:ext cx="1295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创意图表</a:t>
              </a:r>
            </a:p>
          </p:txBody>
        </p:sp>
      </p:grp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4999497" y="2168045"/>
            <a:ext cx="600328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4999497" y="3511559"/>
            <a:ext cx="600328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4999497" y="4819908"/>
            <a:ext cx="600328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96965" y="602285"/>
            <a:ext cx="295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01965" y="2152469"/>
            <a:ext cx="5388167" cy="726245"/>
            <a:chOff x="1501965" y="2152469"/>
            <a:chExt cx="5388167" cy="726245"/>
          </a:xfrm>
        </p:grpSpPr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2699389" y="2152469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3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3136207" y="2152469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3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3573026" y="2152469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3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4009845" y="2152469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2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4446664" y="2152469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2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4883483" y="2152469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2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5320302" y="2152469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2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组合 11"/>
            <p:cNvGrpSpPr>
              <a:grpSpLocks noChangeAspect="1"/>
            </p:cNvGrpSpPr>
            <p:nvPr/>
          </p:nvGrpSpPr>
          <p:grpSpPr>
            <a:xfrm>
              <a:off x="5757121" y="2152469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2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12"/>
            <p:cNvGrpSpPr>
              <a:grpSpLocks noChangeAspect="1"/>
            </p:cNvGrpSpPr>
            <p:nvPr/>
          </p:nvGrpSpPr>
          <p:grpSpPr>
            <a:xfrm>
              <a:off x="6193939" y="2152469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1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6630757" y="2152469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1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042"/>
            <p:cNvSpPr txBox="1"/>
            <p:nvPr/>
          </p:nvSpPr>
          <p:spPr>
            <a:xfrm>
              <a:off x="1501965" y="2152469"/>
              <a:ext cx="914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50</a:t>
              </a:r>
              <a:r>
                <a:rPr lang="en-US" altLang="zh-CN" sz="20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3200" dirty="0">
                <a:solidFill>
                  <a:prstClr val="white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501965" y="3361950"/>
            <a:ext cx="5388167" cy="726245"/>
            <a:chOff x="1501965" y="3361950"/>
            <a:chExt cx="5388167" cy="726245"/>
          </a:xfrm>
        </p:grpSpPr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2699389" y="3361950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6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7"/>
            <p:cNvGrpSpPr>
              <a:grpSpLocks noChangeAspect="1"/>
            </p:cNvGrpSpPr>
            <p:nvPr/>
          </p:nvGrpSpPr>
          <p:grpSpPr>
            <a:xfrm>
              <a:off x="3136207" y="3361950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6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组合 38"/>
            <p:cNvGrpSpPr>
              <a:grpSpLocks noChangeAspect="1"/>
            </p:cNvGrpSpPr>
            <p:nvPr/>
          </p:nvGrpSpPr>
          <p:grpSpPr>
            <a:xfrm>
              <a:off x="3573026" y="3361950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6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>
              <a:off x="4009845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6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4446664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5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4883483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5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5320302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5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组合 43"/>
            <p:cNvGrpSpPr>
              <a:grpSpLocks noChangeAspect="1"/>
            </p:cNvGrpSpPr>
            <p:nvPr/>
          </p:nvGrpSpPr>
          <p:grpSpPr>
            <a:xfrm>
              <a:off x="5757121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5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6193939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5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组合 45"/>
            <p:cNvGrpSpPr>
              <a:grpSpLocks noChangeAspect="1"/>
            </p:cNvGrpSpPr>
            <p:nvPr/>
          </p:nvGrpSpPr>
          <p:grpSpPr>
            <a:xfrm>
              <a:off x="6630757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4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 1042"/>
            <p:cNvSpPr txBox="1"/>
            <p:nvPr/>
          </p:nvSpPr>
          <p:spPr>
            <a:xfrm>
              <a:off x="1501965" y="3361950"/>
              <a:ext cx="914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30</a:t>
              </a:r>
              <a:r>
                <a:rPr lang="en-US" altLang="zh-CN" sz="20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3200" dirty="0">
                <a:solidFill>
                  <a:prstClr val="white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501965" y="4571432"/>
            <a:ext cx="5388167" cy="726245"/>
            <a:chOff x="1501965" y="4571432"/>
            <a:chExt cx="5388167" cy="726245"/>
          </a:xfrm>
        </p:grpSpPr>
        <p:grpSp>
          <p:nvGrpSpPr>
            <p:cNvPr id="69" name="组合 68"/>
            <p:cNvGrpSpPr>
              <a:grpSpLocks noChangeAspect="1"/>
            </p:cNvGrpSpPr>
            <p:nvPr/>
          </p:nvGrpSpPr>
          <p:grpSpPr>
            <a:xfrm>
              <a:off x="2699389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9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组合 69"/>
            <p:cNvGrpSpPr>
              <a:grpSpLocks noChangeAspect="1"/>
            </p:cNvGrpSpPr>
            <p:nvPr/>
          </p:nvGrpSpPr>
          <p:grpSpPr>
            <a:xfrm>
              <a:off x="3136207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9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组合 70"/>
            <p:cNvGrpSpPr>
              <a:grpSpLocks noChangeAspect="1"/>
            </p:cNvGrpSpPr>
            <p:nvPr/>
          </p:nvGrpSpPr>
          <p:grpSpPr>
            <a:xfrm>
              <a:off x="3573026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9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组合 71"/>
            <p:cNvGrpSpPr>
              <a:grpSpLocks noChangeAspect="1"/>
            </p:cNvGrpSpPr>
            <p:nvPr/>
          </p:nvGrpSpPr>
          <p:grpSpPr>
            <a:xfrm>
              <a:off x="4009845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9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组合 72"/>
            <p:cNvGrpSpPr>
              <a:grpSpLocks noChangeAspect="1"/>
            </p:cNvGrpSpPr>
            <p:nvPr/>
          </p:nvGrpSpPr>
          <p:grpSpPr>
            <a:xfrm>
              <a:off x="4446664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9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" name="组合 73"/>
            <p:cNvGrpSpPr>
              <a:grpSpLocks noChangeAspect="1"/>
            </p:cNvGrpSpPr>
            <p:nvPr/>
          </p:nvGrpSpPr>
          <p:grpSpPr>
            <a:xfrm>
              <a:off x="4883483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8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组合 74"/>
            <p:cNvGrpSpPr>
              <a:grpSpLocks noChangeAspect="1"/>
            </p:cNvGrpSpPr>
            <p:nvPr/>
          </p:nvGrpSpPr>
          <p:grpSpPr>
            <a:xfrm>
              <a:off x="5320302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8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组合 75"/>
            <p:cNvGrpSpPr>
              <a:grpSpLocks noChangeAspect="1"/>
            </p:cNvGrpSpPr>
            <p:nvPr/>
          </p:nvGrpSpPr>
          <p:grpSpPr>
            <a:xfrm>
              <a:off x="5757121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8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组合 76"/>
            <p:cNvGrpSpPr>
              <a:grpSpLocks noChangeAspect="1"/>
            </p:cNvGrpSpPr>
            <p:nvPr/>
          </p:nvGrpSpPr>
          <p:grpSpPr>
            <a:xfrm>
              <a:off x="6193939" y="4571432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8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组合 77"/>
            <p:cNvGrpSpPr>
              <a:grpSpLocks noChangeAspect="1"/>
            </p:cNvGrpSpPr>
            <p:nvPr/>
          </p:nvGrpSpPr>
          <p:grpSpPr>
            <a:xfrm>
              <a:off x="6630757" y="4571432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8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TextBox 1042"/>
            <p:cNvSpPr txBox="1"/>
            <p:nvPr/>
          </p:nvSpPr>
          <p:spPr>
            <a:xfrm>
              <a:off x="1501965" y="4571432"/>
              <a:ext cx="914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80</a:t>
              </a:r>
              <a:r>
                <a:rPr lang="en-US" altLang="zh-CN" sz="20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3200" dirty="0">
                <a:solidFill>
                  <a:prstClr val="white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sp>
        <p:nvSpPr>
          <p:cNvPr id="102" name="矩形 1"/>
          <p:cNvSpPr>
            <a:spLocks noChangeArrowheads="1"/>
          </p:cNvSpPr>
          <p:nvPr/>
        </p:nvSpPr>
        <p:spPr bwMode="auto">
          <a:xfrm>
            <a:off x="7178320" y="2903363"/>
            <a:ext cx="391271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178320" y="2152469"/>
            <a:ext cx="2444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sp>
        <p:nvSpPr>
          <p:cNvPr id="104" name="矩形 1"/>
          <p:cNvSpPr>
            <a:spLocks noChangeArrowheads="1"/>
          </p:cNvSpPr>
          <p:nvPr/>
        </p:nvSpPr>
        <p:spPr bwMode="auto">
          <a:xfrm>
            <a:off x="7178320" y="4405232"/>
            <a:ext cx="391271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</a:t>
            </a:r>
            <a:r>
              <a:rPr lang="en-US" altLang="zh-CN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96965" y="602285"/>
            <a:ext cx="295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2225" y="2465664"/>
            <a:ext cx="2786441" cy="1589502"/>
            <a:chOff x="1356694" y="2465664"/>
            <a:chExt cx="2786441" cy="1589502"/>
          </a:xfrm>
          <a:solidFill>
            <a:srgbClr val="DBC9B8"/>
          </a:solidFill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751183" y="2810120"/>
              <a:ext cx="196282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143748" y="2810120"/>
              <a:ext cx="163569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503599" y="2810120"/>
              <a:ext cx="198207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65375" y="2810120"/>
              <a:ext cx="196282" cy="898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1356694" y="2465664"/>
              <a:ext cx="2786441" cy="1589502"/>
            </a:xfrm>
            <a:custGeom>
              <a:avLst/>
              <a:gdLst>
                <a:gd name="T0" fmla="*/ 82 w 85"/>
                <a:gd name="T1" fmla="*/ 13 h 46"/>
                <a:gd name="T2" fmla="*/ 77 w 85"/>
                <a:gd name="T3" fmla="*/ 13 h 46"/>
                <a:gd name="T4" fmla="*/ 77 w 85"/>
                <a:gd name="T5" fmla="*/ 8 h 46"/>
                <a:gd name="T6" fmla="*/ 69 w 85"/>
                <a:gd name="T7" fmla="*/ 0 h 46"/>
                <a:gd name="T8" fmla="*/ 8 w 85"/>
                <a:gd name="T9" fmla="*/ 0 h 46"/>
                <a:gd name="T10" fmla="*/ 0 w 85"/>
                <a:gd name="T11" fmla="*/ 8 h 46"/>
                <a:gd name="T12" fmla="*/ 0 w 85"/>
                <a:gd name="T13" fmla="*/ 38 h 46"/>
                <a:gd name="T14" fmla="*/ 8 w 85"/>
                <a:gd name="T15" fmla="*/ 46 h 46"/>
                <a:gd name="T16" fmla="*/ 69 w 85"/>
                <a:gd name="T17" fmla="*/ 46 h 46"/>
                <a:gd name="T18" fmla="*/ 77 w 85"/>
                <a:gd name="T19" fmla="*/ 38 h 46"/>
                <a:gd name="T20" fmla="*/ 77 w 85"/>
                <a:gd name="T21" fmla="*/ 33 h 46"/>
                <a:gd name="T22" fmla="*/ 82 w 85"/>
                <a:gd name="T23" fmla="*/ 33 h 46"/>
                <a:gd name="T24" fmla="*/ 85 w 85"/>
                <a:gd name="T25" fmla="*/ 31 h 46"/>
                <a:gd name="T26" fmla="*/ 85 w 85"/>
                <a:gd name="T27" fmla="*/ 15 h 46"/>
                <a:gd name="T28" fmla="*/ 82 w 85"/>
                <a:gd name="T29" fmla="*/ 13 h 46"/>
                <a:gd name="T30" fmla="*/ 72 w 85"/>
                <a:gd name="T31" fmla="*/ 38 h 46"/>
                <a:gd name="T32" fmla="*/ 69 w 85"/>
                <a:gd name="T33" fmla="*/ 41 h 46"/>
                <a:gd name="T34" fmla="*/ 8 w 85"/>
                <a:gd name="T35" fmla="*/ 41 h 46"/>
                <a:gd name="T36" fmla="*/ 5 w 85"/>
                <a:gd name="T37" fmla="*/ 38 h 46"/>
                <a:gd name="T38" fmla="*/ 5 w 85"/>
                <a:gd name="T39" fmla="*/ 8 h 46"/>
                <a:gd name="T40" fmla="*/ 8 w 85"/>
                <a:gd name="T41" fmla="*/ 5 h 46"/>
                <a:gd name="T42" fmla="*/ 69 w 85"/>
                <a:gd name="T43" fmla="*/ 5 h 46"/>
                <a:gd name="T44" fmla="*/ 72 w 85"/>
                <a:gd name="T45" fmla="*/ 8 h 46"/>
                <a:gd name="T46" fmla="*/ 72 w 85"/>
                <a:gd name="T47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46">
                  <a:moveTo>
                    <a:pt x="82" y="13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3"/>
                    <a:pt x="74" y="0"/>
                    <a:pt x="6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4" y="46"/>
                    <a:pt x="8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7" y="43"/>
                    <a:pt x="77" y="38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5" y="32"/>
                    <a:pt x="85" y="31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4"/>
                    <a:pt x="84" y="13"/>
                    <a:pt x="82" y="13"/>
                  </a:cubicBezTo>
                  <a:close/>
                  <a:moveTo>
                    <a:pt x="72" y="38"/>
                  </a:moveTo>
                  <a:cubicBezTo>
                    <a:pt x="72" y="40"/>
                    <a:pt x="71" y="41"/>
                    <a:pt x="6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5" y="40"/>
                    <a:pt x="5" y="3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7" y="5"/>
                    <a:pt x="8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1" y="5"/>
                    <a:pt x="72" y="6"/>
                    <a:pt x="72" y="8"/>
                  </a:cubicBezTo>
                  <a:lnTo>
                    <a:pt x="7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55869" y="2465664"/>
            <a:ext cx="2753728" cy="1589502"/>
            <a:chOff x="4570338" y="2465664"/>
            <a:chExt cx="2753728" cy="1589502"/>
          </a:xfrm>
          <a:solidFill>
            <a:srgbClr val="DBC9B8"/>
          </a:solidFill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930190" y="2810120"/>
              <a:ext cx="196282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322755" y="2810120"/>
              <a:ext cx="198207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684530" y="2810120"/>
              <a:ext cx="196282" cy="898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570338" y="2465664"/>
              <a:ext cx="2753728" cy="1589502"/>
            </a:xfrm>
            <a:custGeom>
              <a:avLst/>
              <a:gdLst>
                <a:gd name="T0" fmla="*/ 81 w 84"/>
                <a:gd name="T1" fmla="*/ 13 h 46"/>
                <a:gd name="T2" fmla="*/ 76 w 84"/>
                <a:gd name="T3" fmla="*/ 13 h 46"/>
                <a:gd name="T4" fmla="*/ 76 w 84"/>
                <a:gd name="T5" fmla="*/ 8 h 46"/>
                <a:gd name="T6" fmla="*/ 69 w 84"/>
                <a:gd name="T7" fmla="*/ 0 h 46"/>
                <a:gd name="T8" fmla="*/ 7 w 84"/>
                <a:gd name="T9" fmla="*/ 0 h 46"/>
                <a:gd name="T10" fmla="*/ 0 w 84"/>
                <a:gd name="T11" fmla="*/ 8 h 46"/>
                <a:gd name="T12" fmla="*/ 0 w 84"/>
                <a:gd name="T13" fmla="*/ 38 h 46"/>
                <a:gd name="T14" fmla="*/ 7 w 84"/>
                <a:gd name="T15" fmla="*/ 46 h 46"/>
                <a:gd name="T16" fmla="*/ 69 w 84"/>
                <a:gd name="T17" fmla="*/ 46 h 46"/>
                <a:gd name="T18" fmla="*/ 76 w 84"/>
                <a:gd name="T19" fmla="*/ 38 h 46"/>
                <a:gd name="T20" fmla="*/ 76 w 84"/>
                <a:gd name="T21" fmla="*/ 33 h 46"/>
                <a:gd name="T22" fmla="*/ 81 w 84"/>
                <a:gd name="T23" fmla="*/ 33 h 46"/>
                <a:gd name="T24" fmla="*/ 84 w 84"/>
                <a:gd name="T25" fmla="*/ 31 h 46"/>
                <a:gd name="T26" fmla="*/ 84 w 84"/>
                <a:gd name="T27" fmla="*/ 15 h 46"/>
                <a:gd name="T28" fmla="*/ 81 w 84"/>
                <a:gd name="T29" fmla="*/ 13 h 46"/>
                <a:gd name="T30" fmla="*/ 71 w 84"/>
                <a:gd name="T31" fmla="*/ 38 h 46"/>
                <a:gd name="T32" fmla="*/ 69 w 84"/>
                <a:gd name="T33" fmla="*/ 41 h 46"/>
                <a:gd name="T34" fmla="*/ 7 w 84"/>
                <a:gd name="T35" fmla="*/ 41 h 46"/>
                <a:gd name="T36" fmla="*/ 5 w 84"/>
                <a:gd name="T37" fmla="*/ 38 h 46"/>
                <a:gd name="T38" fmla="*/ 5 w 84"/>
                <a:gd name="T39" fmla="*/ 8 h 46"/>
                <a:gd name="T40" fmla="*/ 7 w 84"/>
                <a:gd name="T41" fmla="*/ 5 h 46"/>
                <a:gd name="T42" fmla="*/ 69 w 84"/>
                <a:gd name="T43" fmla="*/ 5 h 46"/>
                <a:gd name="T44" fmla="*/ 71 w 84"/>
                <a:gd name="T45" fmla="*/ 8 h 46"/>
                <a:gd name="T46" fmla="*/ 71 w 84"/>
                <a:gd name="T47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46">
                  <a:moveTo>
                    <a:pt x="81" y="13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3" y="46"/>
                    <a:pt x="7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3" y="46"/>
                    <a:pt x="76" y="43"/>
                    <a:pt x="76" y="38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3" y="33"/>
                    <a:pt x="84" y="32"/>
                    <a:pt x="84" y="3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3" y="13"/>
                    <a:pt x="81" y="13"/>
                  </a:cubicBezTo>
                  <a:close/>
                  <a:moveTo>
                    <a:pt x="71" y="38"/>
                  </a:moveTo>
                  <a:cubicBezTo>
                    <a:pt x="71" y="40"/>
                    <a:pt x="70" y="41"/>
                    <a:pt x="69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1"/>
                    <a:pt x="5" y="40"/>
                    <a:pt x="5" y="3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6"/>
                    <a:pt x="71" y="8"/>
                  </a:cubicBezTo>
                  <a:lnTo>
                    <a:pt x="7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00303" y="2465664"/>
            <a:ext cx="2753728" cy="1589502"/>
            <a:chOff x="7814772" y="2465664"/>
            <a:chExt cx="2753728" cy="1589502"/>
          </a:xfrm>
          <a:solidFill>
            <a:srgbClr val="DBC9B8"/>
          </a:solidFill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174624" y="2810120"/>
              <a:ext cx="198207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7814772" y="2465664"/>
              <a:ext cx="2753728" cy="1589502"/>
            </a:xfrm>
            <a:custGeom>
              <a:avLst/>
              <a:gdLst>
                <a:gd name="T0" fmla="*/ 82 w 84"/>
                <a:gd name="T1" fmla="*/ 13 h 46"/>
                <a:gd name="T2" fmla="*/ 76 w 84"/>
                <a:gd name="T3" fmla="*/ 13 h 46"/>
                <a:gd name="T4" fmla="*/ 76 w 84"/>
                <a:gd name="T5" fmla="*/ 8 h 46"/>
                <a:gd name="T6" fmla="*/ 69 w 84"/>
                <a:gd name="T7" fmla="*/ 0 h 46"/>
                <a:gd name="T8" fmla="*/ 7 w 84"/>
                <a:gd name="T9" fmla="*/ 0 h 46"/>
                <a:gd name="T10" fmla="*/ 0 w 84"/>
                <a:gd name="T11" fmla="*/ 8 h 46"/>
                <a:gd name="T12" fmla="*/ 0 w 84"/>
                <a:gd name="T13" fmla="*/ 38 h 46"/>
                <a:gd name="T14" fmla="*/ 7 w 84"/>
                <a:gd name="T15" fmla="*/ 46 h 46"/>
                <a:gd name="T16" fmla="*/ 69 w 84"/>
                <a:gd name="T17" fmla="*/ 46 h 46"/>
                <a:gd name="T18" fmla="*/ 76 w 84"/>
                <a:gd name="T19" fmla="*/ 38 h 46"/>
                <a:gd name="T20" fmla="*/ 76 w 84"/>
                <a:gd name="T21" fmla="*/ 33 h 46"/>
                <a:gd name="T22" fmla="*/ 82 w 84"/>
                <a:gd name="T23" fmla="*/ 33 h 46"/>
                <a:gd name="T24" fmla="*/ 84 w 84"/>
                <a:gd name="T25" fmla="*/ 31 h 46"/>
                <a:gd name="T26" fmla="*/ 84 w 84"/>
                <a:gd name="T27" fmla="*/ 15 h 46"/>
                <a:gd name="T28" fmla="*/ 82 w 84"/>
                <a:gd name="T29" fmla="*/ 13 h 46"/>
                <a:gd name="T30" fmla="*/ 71 w 84"/>
                <a:gd name="T31" fmla="*/ 38 h 46"/>
                <a:gd name="T32" fmla="*/ 69 w 84"/>
                <a:gd name="T33" fmla="*/ 41 h 46"/>
                <a:gd name="T34" fmla="*/ 7 w 84"/>
                <a:gd name="T35" fmla="*/ 41 h 46"/>
                <a:gd name="T36" fmla="*/ 5 w 84"/>
                <a:gd name="T37" fmla="*/ 38 h 46"/>
                <a:gd name="T38" fmla="*/ 5 w 84"/>
                <a:gd name="T39" fmla="*/ 8 h 46"/>
                <a:gd name="T40" fmla="*/ 7 w 84"/>
                <a:gd name="T41" fmla="*/ 5 h 46"/>
                <a:gd name="T42" fmla="*/ 69 w 84"/>
                <a:gd name="T43" fmla="*/ 5 h 46"/>
                <a:gd name="T44" fmla="*/ 71 w 84"/>
                <a:gd name="T45" fmla="*/ 8 h 46"/>
                <a:gd name="T46" fmla="*/ 71 w 84"/>
                <a:gd name="T47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46">
                  <a:moveTo>
                    <a:pt x="82" y="13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3" y="46"/>
                    <a:pt x="7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3" y="46"/>
                    <a:pt x="76" y="43"/>
                    <a:pt x="76" y="38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3" y="33"/>
                    <a:pt x="84" y="32"/>
                    <a:pt x="84" y="3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3" y="13"/>
                    <a:pt x="82" y="13"/>
                  </a:cubicBezTo>
                  <a:close/>
                  <a:moveTo>
                    <a:pt x="71" y="38"/>
                  </a:moveTo>
                  <a:cubicBezTo>
                    <a:pt x="71" y="40"/>
                    <a:pt x="70" y="41"/>
                    <a:pt x="69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1"/>
                    <a:pt x="5" y="40"/>
                    <a:pt x="5" y="3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6"/>
                    <a:pt x="71" y="8"/>
                  </a:cubicBezTo>
                  <a:lnTo>
                    <a:pt x="7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8536401" y="2810120"/>
              <a:ext cx="196282" cy="898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460440" y="4399622"/>
            <a:ext cx="9211806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399955" y="5085710"/>
            <a:ext cx="921180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3" name="矩形 2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978760" y="4493559"/>
            <a:ext cx="4899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解决方法及总结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807353" y="2195150"/>
            <a:ext cx="1988682" cy="1988682"/>
            <a:chOff x="4807353" y="2195150"/>
            <a:chExt cx="1988682" cy="1988682"/>
          </a:xfrm>
        </p:grpSpPr>
        <p:grpSp>
          <p:nvGrpSpPr>
            <p:cNvPr id="8" name="组合 7"/>
            <p:cNvGrpSpPr/>
            <p:nvPr/>
          </p:nvGrpSpPr>
          <p:grpSpPr>
            <a:xfrm>
              <a:off x="4807353" y="2195150"/>
              <a:ext cx="1988682" cy="1988682"/>
              <a:chOff x="5298898" y="2631898"/>
              <a:chExt cx="1594204" cy="159420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5334103" y="2756622"/>
              <a:ext cx="957370" cy="892868"/>
            </a:xfrm>
            <a:custGeom>
              <a:avLst/>
              <a:gdLst>
                <a:gd name="T0" fmla="*/ 2182 w 2873"/>
                <a:gd name="T1" fmla="*/ 1893 h 2679"/>
                <a:gd name="T2" fmla="*/ 1872 w 2873"/>
                <a:gd name="T3" fmla="*/ 1723 h 2679"/>
                <a:gd name="T4" fmla="*/ 2032 w 2873"/>
                <a:gd name="T5" fmla="*/ 1598 h 2679"/>
                <a:gd name="T6" fmla="*/ 2279 w 2873"/>
                <a:gd name="T7" fmla="*/ 1002 h 2679"/>
                <a:gd name="T8" fmla="*/ 2279 w 2873"/>
                <a:gd name="T9" fmla="*/ 993 h 2679"/>
                <a:gd name="T10" fmla="*/ 2356 w 2873"/>
                <a:gd name="T11" fmla="*/ 852 h 2679"/>
                <a:gd name="T12" fmla="*/ 2356 w 2873"/>
                <a:gd name="T13" fmla="*/ 556 h 2679"/>
                <a:gd name="T14" fmla="*/ 2873 w 2873"/>
                <a:gd name="T15" fmla="*/ 409 h 2679"/>
                <a:gd name="T16" fmla="*/ 1436 w 2873"/>
                <a:gd name="T17" fmla="*/ 0 h 2679"/>
                <a:gd name="T18" fmla="*/ 0 w 2873"/>
                <a:gd name="T19" fmla="*/ 409 h 2679"/>
                <a:gd name="T20" fmla="*/ 207 w 2873"/>
                <a:gd name="T21" fmla="*/ 467 h 2679"/>
                <a:gd name="T22" fmla="*/ 207 w 2873"/>
                <a:gd name="T23" fmla="*/ 468 h 2679"/>
                <a:gd name="T24" fmla="*/ 207 w 2873"/>
                <a:gd name="T25" fmla="*/ 1130 h 2679"/>
                <a:gd name="T26" fmla="*/ 308 w 2873"/>
                <a:gd name="T27" fmla="*/ 1232 h 2679"/>
                <a:gd name="T28" fmla="*/ 410 w 2873"/>
                <a:gd name="T29" fmla="*/ 1130 h 2679"/>
                <a:gd name="T30" fmla="*/ 410 w 2873"/>
                <a:gd name="T31" fmla="*/ 525 h 2679"/>
                <a:gd name="T32" fmla="*/ 517 w 2873"/>
                <a:gd name="T33" fmla="*/ 556 h 2679"/>
                <a:gd name="T34" fmla="*/ 517 w 2873"/>
                <a:gd name="T35" fmla="*/ 852 h 2679"/>
                <a:gd name="T36" fmla="*/ 594 w 2873"/>
                <a:gd name="T37" fmla="*/ 993 h 2679"/>
                <a:gd name="T38" fmla="*/ 594 w 2873"/>
                <a:gd name="T39" fmla="*/ 1002 h 2679"/>
                <a:gd name="T40" fmla="*/ 840 w 2873"/>
                <a:gd name="T41" fmla="*/ 1598 h 2679"/>
                <a:gd name="T42" fmla="*/ 999 w 2873"/>
                <a:gd name="T43" fmla="*/ 1722 h 2679"/>
                <a:gd name="T44" fmla="*/ 687 w 2873"/>
                <a:gd name="T45" fmla="*/ 1893 h 2679"/>
                <a:gd name="T46" fmla="*/ 217 w 2873"/>
                <a:gd name="T47" fmla="*/ 2530 h 2679"/>
                <a:gd name="T48" fmla="*/ 277 w 2873"/>
                <a:gd name="T49" fmla="*/ 2660 h 2679"/>
                <a:gd name="T50" fmla="*/ 407 w 2873"/>
                <a:gd name="T51" fmla="*/ 2599 h 2679"/>
                <a:gd name="T52" fmla="*/ 808 w 2873"/>
                <a:gd name="T53" fmla="*/ 2056 h 2679"/>
                <a:gd name="T54" fmla="*/ 1435 w 2873"/>
                <a:gd name="T55" fmla="*/ 1846 h 2679"/>
                <a:gd name="T56" fmla="*/ 2061 w 2873"/>
                <a:gd name="T57" fmla="*/ 2056 h 2679"/>
                <a:gd name="T58" fmla="*/ 2462 w 2873"/>
                <a:gd name="T59" fmla="*/ 2599 h 2679"/>
                <a:gd name="T60" fmla="*/ 2557 w 2873"/>
                <a:gd name="T61" fmla="*/ 2666 h 2679"/>
                <a:gd name="T62" fmla="*/ 2592 w 2873"/>
                <a:gd name="T63" fmla="*/ 2660 h 2679"/>
                <a:gd name="T64" fmla="*/ 2652 w 2873"/>
                <a:gd name="T65" fmla="*/ 2530 h 2679"/>
                <a:gd name="T66" fmla="*/ 2182 w 2873"/>
                <a:gd name="T67" fmla="*/ 1893 h 2679"/>
                <a:gd name="T68" fmla="*/ 1436 w 2873"/>
                <a:gd name="T69" fmla="*/ 953 h 2679"/>
                <a:gd name="T70" fmla="*/ 1308 w 2873"/>
                <a:gd name="T71" fmla="*/ 950 h 2679"/>
                <a:gd name="T72" fmla="*/ 749 w 2873"/>
                <a:gd name="T73" fmla="*/ 799 h 2679"/>
                <a:gd name="T74" fmla="*/ 720 w 2873"/>
                <a:gd name="T75" fmla="*/ 789 h 2679"/>
                <a:gd name="T76" fmla="*/ 720 w 2873"/>
                <a:gd name="T77" fmla="*/ 650 h 2679"/>
                <a:gd name="T78" fmla="*/ 1409 w 2873"/>
                <a:gd name="T79" fmla="*/ 843 h 2679"/>
                <a:gd name="T80" fmla="*/ 1464 w 2873"/>
                <a:gd name="T81" fmla="*/ 843 h 2679"/>
                <a:gd name="T82" fmla="*/ 2153 w 2873"/>
                <a:gd name="T83" fmla="*/ 650 h 2679"/>
                <a:gd name="T84" fmla="*/ 2153 w 2873"/>
                <a:gd name="T85" fmla="*/ 789 h 2679"/>
                <a:gd name="T86" fmla="*/ 2124 w 2873"/>
                <a:gd name="T87" fmla="*/ 799 h 2679"/>
                <a:gd name="T88" fmla="*/ 1564 w 2873"/>
                <a:gd name="T89" fmla="*/ 950 h 2679"/>
                <a:gd name="T90" fmla="*/ 1436 w 2873"/>
                <a:gd name="T91" fmla="*/ 953 h 2679"/>
                <a:gd name="T92" fmla="*/ 1436 w 2873"/>
                <a:gd name="T93" fmla="*/ 211 h 2679"/>
                <a:gd name="T94" fmla="*/ 2131 w 2873"/>
                <a:gd name="T95" fmla="*/ 409 h 2679"/>
                <a:gd name="T96" fmla="*/ 1436 w 2873"/>
                <a:gd name="T97" fmla="*/ 606 h 2679"/>
                <a:gd name="T98" fmla="*/ 742 w 2873"/>
                <a:gd name="T99" fmla="*/ 409 h 2679"/>
                <a:gd name="T100" fmla="*/ 1436 w 2873"/>
                <a:gd name="T101" fmla="*/ 211 h 2679"/>
                <a:gd name="T102" fmla="*/ 802 w 2873"/>
                <a:gd name="T103" fmla="*/ 1085 h 2679"/>
                <a:gd name="T104" fmla="*/ 1288 w 2873"/>
                <a:gd name="T105" fmla="*/ 1152 h 2679"/>
                <a:gd name="T106" fmla="*/ 1436 w 2873"/>
                <a:gd name="T107" fmla="*/ 1159 h 2679"/>
                <a:gd name="T108" fmla="*/ 1584 w 2873"/>
                <a:gd name="T109" fmla="*/ 1152 h 2679"/>
                <a:gd name="T110" fmla="*/ 2071 w 2873"/>
                <a:gd name="T111" fmla="*/ 1085 h 2679"/>
                <a:gd name="T112" fmla="*/ 1436 w 2873"/>
                <a:gd name="T113" fmla="*/ 1641 h 2679"/>
                <a:gd name="T114" fmla="*/ 802 w 2873"/>
                <a:gd name="T115" fmla="*/ 1085 h 2679"/>
                <a:gd name="T116" fmla="*/ 802 w 2873"/>
                <a:gd name="T117" fmla="*/ 1085 h 2679"/>
                <a:gd name="T118" fmla="*/ 802 w 2873"/>
                <a:gd name="T119" fmla="*/ 1085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73" h="2679">
                  <a:moveTo>
                    <a:pt x="2182" y="1893"/>
                  </a:moveTo>
                  <a:cubicBezTo>
                    <a:pt x="2086" y="1821"/>
                    <a:pt x="1982" y="1764"/>
                    <a:pt x="1872" y="1723"/>
                  </a:cubicBezTo>
                  <a:cubicBezTo>
                    <a:pt x="1930" y="1688"/>
                    <a:pt x="1984" y="1646"/>
                    <a:pt x="2032" y="1598"/>
                  </a:cubicBezTo>
                  <a:cubicBezTo>
                    <a:pt x="2191" y="1438"/>
                    <a:pt x="2279" y="1227"/>
                    <a:pt x="2279" y="1002"/>
                  </a:cubicBezTo>
                  <a:cubicBezTo>
                    <a:pt x="2279" y="999"/>
                    <a:pt x="2279" y="996"/>
                    <a:pt x="2279" y="993"/>
                  </a:cubicBezTo>
                  <a:cubicBezTo>
                    <a:pt x="2321" y="959"/>
                    <a:pt x="2356" y="913"/>
                    <a:pt x="2356" y="852"/>
                  </a:cubicBezTo>
                  <a:cubicBezTo>
                    <a:pt x="2356" y="556"/>
                    <a:pt x="2356" y="556"/>
                    <a:pt x="2356" y="556"/>
                  </a:cubicBezTo>
                  <a:cubicBezTo>
                    <a:pt x="2873" y="409"/>
                    <a:pt x="2873" y="409"/>
                    <a:pt x="2873" y="409"/>
                  </a:cubicBezTo>
                  <a:cubicBezTo>
                    <a:pt x="1436" y="0"/>
                    <a:pt x="1436" y="0"/>
                    <a:pt x="1436" y="0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207" y="467"/>
                    <a:pt x="207" y="467"/>
                    <a:pt x="207" y="467"/>
                  </a:cubicBezTo>
                  <a:cubicBezTo>
                    <a:pt x="207" y="468"/>
                    <a:pt x="207" y="468"/>
                    <a:pt x="207" y="468"/>
                  </a:cubicBezTo>
                  <a:cubicBezTo>
                    <a:pt x="207" y="1130"/>
                    <a:pt x="207" y="1130"/>
                    <a:pt x="207" y="1130"/>
                  </a:cubicBezTo>
                  <a:cubicBezTo>
                    <a:pt x="207" y="1186"/>
                    <a:pt x="252" y="1232"/>
                    <a:pt x="308" y="1232"/>
                  </a:cubicBezTo>
                  <a:cubicBezTo>
                    <a:pt x="364" y="1232"/>
                    <a:pt x="410" y="1186"/>
                    <a:pt x="410" y="1130"/>
                  </a:cubicBezTo>
                  <a:cubicBezTo>
                    <a:pt x="410" y="525"/>
                    <a:pt x="410" y="525"/>
                    <a:pt x="410" y="525"/>
                  </a:cubicBezTo>
                  <a:cubicBezTo>
                    <a:pt x="517" y="556"/>
                    <a:pt x="517" y="556"/>
                    <a:pt x="517" y="556"/>
                  </a:cubicBezTo>
                  <a:cubicBezTo>
                    <a:pt x="517" y="852"/>
                    <a:pt x="517" y="852"/>
                    <a:pt x="517" y="852"/>
                  </a:cubicBezTo>
                  <a:cubicBezTo>
                    <a:pt x="517" y="913"/>
                    <a:pt x="552" y="959"/>
                    <a:pt x="594" y="993"/>
                  </a:cubicBezTo>
                  <a:cubicBezTo>
                    <a:pt x="594" y="996"/>
                    <a:pt x="594" y="999"/>
                    <a:pt x="594" y="1002"/>
                  </a:cubicBezTo>
                  <a:cubicBezTo>
                    <a:pt x="594" y="1227"/>
                    <a:pt x="681" y="1438"/>
                    <a:pt x="840" y="1598"/>
                  </a:cubicBezTo>
                  <a:cubicBezTo>
                    <a:pt x="889" y="1646"/>
                    <a:pt x="942" y="1688"/>
                    <a:pt x="999" y="1722"/>
                  </a:cubicBezTo>
                  <a:cubicBezTo>
                    <a:pt x="889" y="1764"/>
                    <a:pt x="784" y="1821"/>
                    <a:pt x="687" y="1893"/>
                  </a:cubicBezTo>
                  <a:cubicBezTo>
                    <a:pt x="473" y="2052"/>
                    <a:pt x="311" y="2272"/>
                    <a:pt x="217" y="2530"/>
                  </a:cubicBezTo>
                  <a:cubicBezTo>
                    <a:pt x="197" y="2582"/>
                    <a:pt x="225" y="2641"/>
                    <a:pt x="277" y="2660"/>
                  </a:cubicBezTo>
                  <a:cubicBezTo>
                    <a:pt x="330" y="2679"/>
                    <a:pt x="388" y="2652"/>
                    <a:pt x="407" y="2599"/>
                  </a:cubicBezTo>
                  <a:cubicBezTo>
                    <a:pt x="488" y="2379"/>
                    <a:pt x="626" y="2191"/>
                    <a:pt x="808" y="2056"/>
                  </a:cubicBezTo>
                  <a:cubicBezTo>
                    <a:pt x="992" y="1919"/>
                    <a:pt x="1209" y="1846"/>
                    <a:pt x="1435" y="1846"/>
                  </a:cubicBezTo>
                  <a:cubicBezTo>
                    <a:pt x="1660" y="1846"/>
                    <a:pt x="1877" y="1919"/>
                    <a:pt x="2061" y="2056"/>
                  </a:cubicBezTo>
                  <a:cubicBezTo>
                    <a:pt x="2243" y="2191"/>
                    <a:pt x="2381" y="2379"/>
                    <a:pt x="2462" y="2599"/>
                  </a:cubicBezTo>
                  <a:cubicBezTo>
                    <a:pt x="2477" y="2640"/>
                    <a:pt x="2516" y="2666"/>
                    <a:pt x="2557" y="2666"/>
                  </a:cubicBezTo>
                  <a:cubicBezTo>
                    <a:pt x="2569" y="2666"/>
                    <a:pt x="2580" y="2664"/>
                    <a:pt x="2592" y="2660"/>
                  </a:cubicBezTo>
                  <a:cubicBezTo>
                    <a:pt x="2644" y="2641"/>
                    <a:pt x="2672" y="2582"/>
                    <a:pt x="2652" y="2530"/>
                  </a:cubicBezTo>
                  <a:cubicBezTo>
                    <a:pt x="2559" y="2272"/>
                    <a:pt x="2396" y="2052"/>
                    <a:pt x="2182" y="1893"/>
                  </a:cubicBezTo>
                  <a:close/>
                  <a:moveTo>
                    <a:pt x="1436" y="953"/>
                  </a:moveTo>
                  <a:cubicBezTo>
                    <a:pt x="1392" y="953"/>
                    <a:pt x="1349" y="952"/>
                    <a:pt x="1308" y="950"/>
                  </a:cubicBezTo>
                  <a:cubicBezTo>
                    <a:pt x="1083" y="930"/>
                    <a:pt x="878" y="863"/>
                    <a:pt x="749" y="799"/>
                  </a:cubicBezTo>
                  <a:cubicBezTo>
                    <a:pt x="740" y="794"/>
                    <a:pt x="730" y="791"/>
                    <a:pt x="720" y="789"/>
                  </a:cubicBezTo>
                  <a:cubicBezTo>
                    <a:pt x="720" y="650"/>
                    <a:pt x="720" y="650"/>
                    <a:pt x="720" y="650"/>
                  </a:cubicBezTo>
                  <a:cubicBezTo>
                    <a:pt x="1409" y="843"/>
                    <a:pt x="1409" y="843"/>
                    <a:pt x="1409" y="843"/>
                  </a:cubicBezTo>
                  <a:cubicBezTo>
                    <a:pt x="1427" y="848"/>
                    <a:pt x="1446" y="848"/>
                    <a:pt x="1464" y="843"/>
                  </a:cubicBezTo>
                  <a:cubicBezTo>
                    <a:pt x="2153" y="650"/>
                    <a:pt x="2153" y="650"/>
                    <a:pt x="2153" y="650"/>
                  </a:cubicBezTo>
                  <a:cubicBezTo>
                    <a:pt x="2153" y="789"/>
                    <a:pt x="2153" y="789"/>
                    <a:pt x="2153" y="789"/>
                  </a:cubicBezTo>
                  <a:cubicBezTo>
                    <a:pt x="2143" y="791"/>
                    <a:pt x="2133" y="794"/>
                    <a:pt x="2124" y="799"/>
                  </a:cubicBezTo>
                  <a:cubicBezTo>
                    <a:pt x="1995" y="863"/>
                    <a:pt x="1789" y="930"/>
                    <a:pt x="1564" y="950"/>
                  </a:cubicBezTo>
                  <a:cubicBezTo>
                    <a:pt x="1524" y="952"/>
                    <a:pt x="1481" y="953"/>
                    <a:pt x="1436" y="953"/>
                  </a:cubicBezTo>
                  <a:close/>
                  <a:moveTo>
                    <a:pt x="1436" y="211"/>
                  </a:moveTo>
                  <a:cubicBezTo>
                    <a:pt x="2131" y="409"/>
                    <a:pt x="2131" y="409"/>
                    <a:pt x="2131" y="409"/>
                  </a:cubicBezTo>
                  <a:cubicBezTo>
                    <a:pt x="1436" y="606"/>
                    <a:pt x="1436" y="606"/>
                    <a:pt x="1436" y="606"/>
                  </a:cubicBezTo>
                  <a:cubicBezTo>
                    <a:pt x="742" y="409"/>
                    <a:pt x="742" y="409"/>
                    <a:pt x="742" y="409"/>
                  </a:cubicBezTo>
                  <a:cubicBezTo>
                    <a:pt x="1436" y="211"/>
                    <a:pt x="1436" y="211"/>
                    <a:pt x="1436" y="211"/>
                  </a:cubicBezTo>
                  <a:close/>
                  <a:moveTo>
                    <a:pt x="802" y="1085"/>
                  </a:moveTo>
                  <a:cubicBezTo>
                    <a:pt x="932" y="1120"/>
                    <a:pt x="1102" y="1144"/>
                    <a:pt x="1288" y="1152"/>
                  </a:cubicBezTo>
                  <a:cubicBezTo>
                    <a:pt x="1336" y="1156"/>
                    <a:pt x="1385" y="1159"/>
                    <a:pt x="1436" y="1159"/>
                  </a:cubicBezTo>
                  <a:cubicBezTo>
                    <a:pt x="1487" y="1159"/>
                    <a:pt x="1537" y="1156"/>
                    <a:pt x="1584" y="1152"/>
                  </a:cubicBezTo>
                  <a:cubicBezTo>
                    <a:pt x="1771" y="1144"/>
                    <a:pt x="1941" y="1120"/>
                    <a:pt x="2071" y="1085"/>
                  </a:cubicBezTo>
                  <a:cubicBezTo>
                    <a:pt x="2030" y="1398"/>
                    <a:pt x="1761" y="1641"/>
                    <a:pt x="1436" y="1641"/>
                  </a:cubicBezTo>
                  <a:cubicBezTo>
                    <a:pt x="1112" y="1641"/>
                    <a:pt x="843" y="1398"/>
                    <a:pt x="802" y="1085"/>
                  </a:cubicBezTo>
                  <a:close/>
                  <a:moveTo>
                    <a:pt x="802" y="1085"/>
                  </a:moveTo>
                  <a:cubicBezTo>
                    <a:pt x="802" y="1085"/>
                    <a:pt x="802" y="1085"/>
                    <a:pt x="802" y="1085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BC9B8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5561" y="624944"/>
            <a:ext cx="288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解决方法及总结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35681" y="2618189"/>
            <a:ext cx="9308675" cy="2422020"/>
            <a:chOff x="1465342" y="2632257"/>
            <a:chExt cx="9308675" cy="2422020"/>
          </a:xfrm>
        </p:grpSpPr>
        <p:grpSp>
          <p:nvGrpSpPr>
            <p:cNvPr id="4" name="组合 3"/>
            <p:cNvGrpSpPr/>
            <p:nvPr/>
          </p:nvGrpSpPr>
          <p:grpSpPr>
            <a:xfrm>
              <a:off x="1728786" y="3741668"/>
              <a:ext cx="8734428" cy="203200"/>
              <a:chOff x="2334418" y="3171825"/>
              <a:chExt cx="8734428" cy="203200"/>
            </a:xfrm>
          </p:grpSpPr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2432050" y="3240087"/>
                <a:ext cx="8539164" cy="66675"/>
              </a:xfrm>
              <a:prstGeom prst="rect">
                <a:avLst/>
              </a:pr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48"/>
              <p:cNvSpPr>
                <a:spLocks noChangeArrowheads="1"/>
              </p:cNvSpPr>
              <p:nvPr/>
            </p:nvSpPr>
            <p:spPr bwMode="auto">
              <a:xfrm>
                <a:off x="3401615" y="3171825"/>
                <a:ext cx="195263" cy="20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50"/>
              <p:cNvSpPr>
                <a:spLocks noChangeArrowheads="1"/>
              </p:cNvSpPr>
              <p:nvPr/>
            </p:nvSpPr>
            <p:spPr bwMode="auto">
              <a:xfrm>
                <a:off x="4468812" y="3171825"/>
                <a:ext cx="195263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Oval 52"/>
              <p:cNvSpPr>
                <a:spLocks noChangeArrowheads="1"/>
              </p:cNvSpPr>
              <p:nvPr/>
            </p:nvSpPr>
            <p:spPr bwMode="auto">
              <a:xfrm>
                <a:off x="5536009" y="3171825"/>
                <a:ext cx="196850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54"/>
              <p:cNvSpPr>
                <a:spLocks noChangeArrowheads="1"/>
              </p:cNvSpPr>
              <p:nvPr/>
            </p:nvSpPr>
            <p:spPr bwMode="auto">
              <a:xfrm>
                <a:off x="6604793" y="3171825"/>
                <a:ext cx="195263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56"/>
              <p:cNvSpPr>
                <a:spLocks noChangeArrowheads="1"/>
              </p:cNvSpPr>
              <p:nvPr/>
            </p:nvSpPr>
            <p:spPr bwMode="auto">
              <a:xfrm>
                <a:off x="7671990" y="3171825"/>
                <a:ext cx="195263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58"/>
              <p:cNvSpPr>
                <a:spLocks noChangeArrowheads="1"/>
              </p:cNvSpPr>
              <p:nvPr/>
            </p:nvSpPr>
            <p:spPr bwMode="auto">
              <a:xfrm>
                <a:off x="8739187" y="3171825"/>
                <a:ext cx="195263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60"/>
              <p:cNvSpPr>
                <a:spLocks noChangeArrowheads="1"/>
              </p:cNvSpPr>
              <p:nvPr/>
            </p:nvSpPr>
            <p:spPr bwMode="auto">
              <a:xfrm>
                <a:off x="9806384" y="3171825"/>
                <a:ext cx="195263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48"/>
              <p:cNvSpPr>
                <a:spLocks noChangeArrowheads="1"/>
              </p:cNvSpPr>
              <p:nvPr/>
            </p:nvSpPr>
            <p:spPr bwMode="auto">
              <a:xfrm>
                <a:off x="2334418" y="3171825"/>
                <a:ext cx="195263" cy="20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auto">
              <a:xfrm>
                <a:off x="10873583" y="3171825"/>
                <a:ext cx="195263" cy="20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" name="Freeform 523"/>
            <p:cNvSpPr>
              <a:spLocks noEditPoints="1"/>
            </p:cNvSpPr>
            <p:nvPr/>
          </p:nvSpPr>
          <p:spPr bwMode="auto">
            <a:xfrm rot="10800000">
              <a:off x="1557223" y="2632257"/>
              <a:ext cx="538387" cy="854948"/>
            </a:xfrm>
            <a:custGeom>
              <a:avLst/>
              <a:gdLst>
                <a:gd name="T0" fmla="*/ 16 w 17"/>
                <a:gd name="T1" fmla="*/ 13 h 26"/>
                <a:gd name="T2" fmla="*/ 16 w 17"/>
                <a:gd name="T3" fmla="*/ 13 h 26"/>
                <a:gd name="T4" fmla="*/ 9 w 17"/>
                <a:gd name="T5" fmla="*/ 0 h 26"/>
                <a:gd name="T6" fmla="*/ 1 w 17"/>
                <a:gd name="T7" fmla="*/ 13 h 26"/>
                <a:gd name="T8" fmla="*/ 1 w 17"/>
                <a:gd name="T9" fmla="*/ 13 h 26"/>
                <a:gd name="T10" fmla="*/ 0 w 17"/>
                <a:gd name="T11" fmla="*/ 18 h 26"/>
                <a:gd name="T12" fmla="*/ 9 w 17"/>
                <a:gd name="T13" fmla="*/ 26 h 26"/>
                <a:gd name="T14" fmla="*/ 17 w 17"/>
                <a:gd name="T15" fmla="*/ 18 h 26"/>
                <a:gd name="T16" fmla="*/ 16 w 17"/>
                <a:gd name="T17" fmla="*/ 13 h 26"/>
                <a:gd name="T18" fmla="*/ 16 w 17"/>
                <a:gd name="T19" fmla="*/ 18 h 26"/>
                <a:gd name="T20" fmla="*/ 9 w 17"/>
                <a:gd name="T21" fmla="*/ 25 h 26"/>
                <a:gd name="T22" fmla="*/ 2 w 17"/>
                <a:gd name="T23" fmla="*/ 18 h 26"/>
                <a:gd name="T24" fmla="*/ 9 w 17"/>
                <a:gd name="T25" fmla="*/ 11 h 26"/>
                <a:gd name="T26" fmla="*/ 16 w 17"/>
                <a:gd name="T2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2"/>
                    <a:pt x="4" y="26"/>
                    <a:pt x="9" y="26"/>
                  </a:cubicBezTo>
                  <a:cubicBezTo>
                    <a:pt x="14" y="26"/>
                    <a:pt x="17" y="22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lose/>
                  <a:moveTo>
                    <a:pt x="16" y="18"/>
                  </a:moveTo>
                  <a:cubicBezTo>
                    <a:pt x="16" y="22"/>
                    <a:pt x="13" y="25"/>
                    <a:pt x="9" y="25"/>
                  </a:cubicBezTo>
                  <a:cubicBezTo>
                    <a:pt x="5" y="25"/>
                    <a:pt x="2" y="22"/>
                    <a:pt x="2" y="18"/>
                  </a:cubicBezTo>
                  <a:cubicBezTo>
                    <a:pt x="2" y="14"/>
                    <a:pt x="5" y="11"/>
                    <a:pt x="9" y="11"/>
                  </a:cubicBezTo>
                  <a:cubicBezTo>
                    <a:pt x="13" y="11"/>
                    <a:pt x="16" y="14"/>
                    <a:pt x="16" y="18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65342" y="4070687"/>
              <a:ext cx="722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2013</a:t>
              </a:r>
              <a:endParaRPr lang="zh-CN" altLang="en-US" sz="2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7" name="Freeform 523"/>
            <p:cNvSpPr>
              <a:spLocks noEditPoints="1"/>
            </p:cNvSpPr>
            <p:nvPr/>
          </p:nvSpPr>
          <p:spPr bwMode="auto">
            <a:xfrm rot="10800000">
              <a:off x="2618398" y="2632257"/>
              <a:ext cx="538387" cy="854948"/>
            </a:xfrm>
            <a:custGeom>
              <a:avLst/>
              <a:gdLst>
                <a:gd name="T0" fmla="*/ 16 w 17"/>
                <a:gd name="T1" fmla="*/ 13 h 26"/>
                <a:gd name="T2" fmla="*/ 16 w 17"/>
                <a:gd name="T3" fmla="*/ 13 h 26"/>
                <a:gd name="T4" fmla="*/ 9 w 17"/>
                <a:gd name="T5" fmla="*/ 0 h 26"/>
                <a:gd name="T6" fmla="*/ 1 w 17"/>
                <a:gd name="T7" fmla="*/ 13 h 26"/>
                <a:gd name="T8" fmla="*/ 1 w 17"/>
                <a:gd name="T9" fmla="*/ 13 h 26"/>
                <a:gd name="T10" fmla="*/ 0 w 17"/>
                <a:gd name="T11" fmla="*/ 18 h 26"/>
                <a:gd name="T12" fmla="*/ 9 w 17"/>
                <a:gd name="T13" fmla="*/ 26 h 26"/>
                <a:gd name="T14" fmla="*/ 17 w 17"/>
                <a:gd name="T15" fmla="*/ 18 h 26"/>
                <a:gd name="T16" fmla="*/ 16 w 17"/>
                <a:gd name="T17" fmla="*/ 13 h 26"/>
                <a:gd name="T18" fmla="*/ 16 w 17"/>
                <a:gd name="T19" fmla="*/ 18 h 26"/>
                <a:gd name="T20" fmla="*/ 9 w 17"/>
                <a:gd name="T21" fmla="*/ 25 h 26"/>
                <a:gd name="T22" fmla="*/ 2 w 17"/>
                <a:gd name="T23" fmla="*/ 18 h 26"/>
                <a:gd name="T24" fmla="*/ 9 w 17"/>
                <a:gd name="T25" fmla="*/ 11 h 26"/>
                <a:gd name="T26" fmla="*/ 16 w 17"/>
                <a:gd name="T2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2"/>
                    <a:pt x="4" y="26"/>
                    <a:pt x="9" y="26"/>
                  </a:cubicBezTo>
                  <a:cubicBezTo>
                    <a:pt x="14" y="26"/>
                    <a:pt x="17" y="22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lose/>
                  <a:moveTo>
                    <a:pt x="16" y="18"/>
                  </a:moveTo>
                  <a:cubicBezTo>
                    <a:pt x="16" y="22"/>
                    <a:pt x="13" y="25"/>
                    <a:pt x="9" y="25"/>
                  </a:cubicBezTo>
                  <a:cubicBezTo>
                    <a:pt x="5" y="25"/>
                    <a:pt x="2" y="22"/>
                    <a:pt x="2" y="18"/>
                  </a:cubicBezTo>
                  <a:cubicBezTo>
                    <a:pt x="2" y="14"/>
                    <a:pt x="5" y="11"/>
                    <a:pt x="9" y="11"/>
                  </a:cubicBezTo>
                  <a:cubicBezTo>
                    <a:pt x="13" y="11"/>
                    <a:pt x="16" y="14"/>
                    <a:pt x="16" y="18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26517" y="4070687"/>
              <a:ext cx="722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2014</a:t>
              </a:r>
              <a:endParaRPr lang="zh-CN" altLang="en-US" sz="2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9" name="Freeform 523"/>
            <p:cNvSpPr>
              <a:spLocks noEditPoints="1"/>
            </p:cNvSpPr>
            <p:nvPr/>
          </p:nvSpPr>
          <p:spPr bwMode="auto">
            <a:xfrm rot="10800000">
              <a:off x="3679573" y="2632257"/>
              <a:ext cx="538387" cy="854948"/>
            </a:xfrm>
            <a:custGeom>
              <a:avLst/>
              <a:gdLst>
                <a:gd name="T0" fmla="*/ 16 w 17"/>
                <a:gd name="T1" fmla="*/ 13 h 26"/>
                <a:gd name="T2" fmla="*/ 16 w 17"/>
                <a:gd name="T3" fmla="*/ 13 h 26"/>
                <a:gd name="T4" fmla="*/ 9 w 17"/>
                <a:gd name="T5" fmla="*/ 0 h 26"/>
                <a:gd name="T6" fmla="*/ 1 w 17"/>
                <a:gd name="T7" fmla="*/ 13 h 26"/>
                <a:gd name="T8" fmla="*/ 1 w 17"/>
                <a:gd name="T9" fmla="*/ 13 h 26"/>
                <a:gd name="T10" fmla="*/ 0 w 17"/>
                <a:gd name="T11" fmla="*/ 18 h 26"/>
                <a:gd name="T12" fmla="*/ 9 w 17"/>
                <a:gd name="T13" fmla="*/ 26 h 26"/>
                <a:gd name="T14" fmla="*/ 17 w 17"/>
                <a:gd name="T15" fmla="*/ 18 h 26"/>
                <a:gd name="T16" fmla="*/ 16 w 17"/>
                <a:gd name="T17" fmla="*/ 13 h 26"/>
                <a:gd name="T18" fmla="*/ 16 w 17"/>
                <a:gd name="T19" fmla="*/ 18 h 26"/>
                <a:gd name="T20" fmla="*/ 9 w 17"/>
                <a:gd name="T21" fmla="*/ 25 h 26"/>
                <a:gd name="T22" fmla="*/ 2 w 17"/>
                <a:gd name="T23" fmla="*/ 18 h 26"/>
                <a:gd name="T24" fmla="*/ 9 w 17"/>
                <a:gd name="T25" fmla="*/ 11 h 26"/>
                <a:gd name="T26" fmla="*/ 16 w 17"/>
                <a:gd name="T2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2"/>
                    <a:pt x="4" y="26"/>
                    <a:pt x="9" y="26"/>
                  </a:cubicBezTo>
                  <a:cubicBezTo>
                    <a:pt x="14" y="26"/>
                    <a:pt x="17" y="22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lose/>
                  <a:moveTo>
                    <a:pt x="16" y="18"/>
                  </a:moveTo>
                  <a:cubicBezTo>
                    <a:pt x="16" y="22"/>
                    <a:pt x="13" y="25"/>
                    <a:pt x="9" y="25"/>
                  </a:cubicBezTo>
                  <a:cubicBezTo>
                    <a:pt x="5" y="25"/>
                    <a:pt x="2" y="22"/>
                    <a:pt x="2" y="18"/>
                  </a:cubicBezTo>
                  <a:cubicBezTo>
                    <a:pt x="2" y="14"/>
                    <a:pt x="5" y="11"/>
                    <a:pt x="9" y="11"/>
                  </a:cubicBezTo>
                  <a:cubicBezTo>
                    <a:pt x="13" y="11"/>
                    <a:pt x="16" y="14"/>
                    <a:pt x="16" y="18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87692" y="4070687"/>
              <a:ext cx="722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2015</a:t>
              </a:r>
              <a:endParaRPr lang="zh-CN" altLang="en-US" sz="2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1" name="Freeform 523"/>
            <p:cNvSpPr>
              <a:spLocks noEditPoints="1"/>
            </p:cNvSpPr>
            <p:nvPr/>
          </p:nvSpPr>
          <p:spPr bwMode="auto">
            <a:xfrm rot="10800000">
              <a:off x="4740749" y="2632257"/>
              <a:ext cx="538387" cy="854948"/>
            </a:xfrm>
            <a:custGeom>
              <a:avLst/>
              <a:gdLst>
                <a:gd name="T0" fmla="*/ 16 w 17"/>
                <a:gd name="T1" fmla="*/ 13 h 26"/>
                <a:gd name="T2" fmla="*/ 16 w 17"/>
                <a:gd name="T3" fmla="*/ 13 h 26"/>
                <a:gd name="T4" fmla="*/ 9 w 17"/>
                <a:gd name="T5" fmla="*/ 0 h 26"/>
                <a:gd name="T6" fmla="*/ 1 w 17"/>
                <a:gd name="T7" fmla="*/ 13 h 26"/>
                <a:gd name="T8" fmla="*/ 1 w 17"/>
                <a:gd name="T9" fmla="*/ 13 h 26"/>
                <a:gd name="T10" fmla="*/ 0 w 17"/>
                <a:gd name="T11" fmla="*/ 18 h 26"/>
                <a:gd name="T12" fmla="*/ 9 w 17"/>
                <a:gd name="T13" fmla="*/ 26 h 26"/>
                <a:gd name="T14" fmla="*/ 17 w 17"/>
                <a:gd name="T15" fmla="*/ 18 h 26"/>
                <a:gd name="T16" fmla="*/ 16 w 17"/>
                <a:gd name="T17" fmla="*/ 13 h 26"/>
                <a:gd name="T18" fmla="*/ 16 w 17"/>
                <a:gd name="T19" fmla="*/ 18 h 26"/>
                <a:gd name="T20" fmla="*/ 9 w 17"/>
                <a:gd name="T21" fmla="*/ 25 h 26"/>
                <a:gd name="T22" fmla="*/ 2 w 17"/>
                <a:gd name="T23" fmla="*/ 18 h 26"/>
                <a:gd name="T24" fmla="*/ 9 w 17"/>
                <a:gd name="T25" fmla="*/ 11 h 26"/>
                <a:gd name="T26" fmla="*/ 16 w 17"/>
                <a:gd name="T2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2"/>
                    <a:pt x="4" y="26"/>
                    <a:pt x="9" y="26"/>
                  </a:cubicBezTo>
                  <a:cubicBezTo>
                    <a:pt x="14" y="26"/>
                    <a:pt x="17" y="22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lose/>
                  <a:moveTo>
                    <a:pt x="16" y="18"/>
                  </a:moveTo>
                  <a:cubicBezTo>
                    <a:pt x="16" y="22"/>
                    <a:pt x="13" y="25"/>
                    <a:pt x="9" y="25"/>
                  </a:cubicBezTo>
                  <a:cubicBezTo>
                    <a:pt x="5" y="25"/>
                    <a:pt x="2" y="22"/>
                    <a:pt x="2" y="18"/>
                  </a:cubicBezTo>
                  <a:cubicBezTo>
                    <a:pt x="2" y="14"/>
                    <a:pt x="5" y="11"/>
                    <a:pt x="9" y="11"/>
                  </a:cubicBezTo>
                  <a:cubicBezTo>
                    <a:pt x="13" y="11"/>
                    <a:pt x="16" y="14"/>
                    <a:pt x="16" y="18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48868" y="4070687"/>
              <a:ext cx="722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2016</a:t>
              </a:r>
              <a:endParaRPr lang="zh-CN" altLang="en-US" sz="2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004506" y="3273295"/>
              <a:ext cx="769511" cy="1780982"/>
              <a:chOff x="10004506" y="3339556"/>
              <a:chExt cx="769511" cy="1780982"/>
            </a:xfrm>
          </p:grpSpPr>
          <p:sp>
            <p:nvSpPr>
              <p:cNvPr id="23" name="Freeform 523"/>
              <p:cNvSpPr>
                <a:spLocks noEditPoints="1"/>
              </p:cNvSpPr>
              <p:nvPr/>
            </p:nvSpPr>
            <p:spPr bwMode="auto">
              <a:xfrm>
                <a:off x="10096388" y="4265590"/>
                <a:ext cx="538387" cy="854948"/>
              </a:xfrm>
              <a:custGeom>
                <a:avLst/>
                <a:gdLst>
                  <a:gd name="T0" fmla="*/ 16 w 17"/>
                  <a:gd name="T1" fmla="*/ 13 h 26"/>
                  <a:gd name="T2" fmla="*/ 16 w 17"/>
                  <a:gd name="T3" fmla="*/ 13 h 26"/>
                  <a:gd name="T4" fmla="*/ 9 w 17"/>
                  <a:gd name="T5" fmla="*/ 0 h 26"/>
                  <a:gd name="T6" fmla="*/ 1 w 17"/>
                  <a:gd name="T7" fmla="*/ 13 h 26"/>
                  <a:gd name="T8" fmla="*/ 1 w 17"/>
                  <a:gd name="T9" fmla="*/ 13 h 26"/>
                  <a:gd name="T10" fmla="*/ 0 w 17"/>
                  <a:gd name="T11" fmla="*/ 18 h 26"/>
                  <a:gd name="T12" fmla="*/ 9 w 17"/>
                  <a:gd name="T13" fmla="*/ 26 h 26"/>
                  <a:gd name="T14" fmla="*/ 17 w 17"/>
                  <a:gd name="T15" fmla="*/ 18 h 26"/>
                  <a:gd name="T16" fmla="*/ 16 w 17"/>
                  <a:gd name="T17" fmla="*/ 13 h 26"/>
                  <a:gd name="T18" fmla="*/ 16 w 17"/>
                  <a:gd name="T19" fmla="*/ 18 h 26"/>
                  <a:gd name="T20" fmla="*/ 9 w 17"/>
                  <a:gd name="T21" fmla="*/ 25 h 26"/>
                  <a:gd name="T22" fmla="*/ 2 w 17"/>
                  <a:gd name="T23" fmla="*/ 18 h 26"/>
                  <a:gd name="T24" fmla="*/ 9 w 17"/>
                  <a:gd name="T25" fmla="*/ 11 h 26"/>
                  <a:gd name="T26" fmla="*/ 16 w 17"/>
                  <a:gd name="T2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16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2"/>
                      <a:pt x="4" y="26"/>
                      <a:pt x="9" y="26"/>
                    </a:cubicBezTo>
                    <a:cubicBezTo>
                      <a:pt x="14" y="26"/>
                      <a:pt x="17" y="22"/>
                      <a:pt x="17" y="18"/>
                    </a:cubicBezTo>
                    <a:cubicBezTo>
                      <a:pt x="17" y="16"/>
                      <a:pt x="17" y="15"/>
                      <a:pt x="16" y="13"/>
                    </a:cubicBezTo>
                    <a:close/>
                    <a:moveTo>
                      <a:pt x="16" y="18"/>
                    </a:moveTo>
                    <a:cubicBezTo>
                      <a:pt x="16" y="22"/>
                      <a:pt x="13" y="25"/>
                      <a:pt x="9" y="25"/>
                    </a:cubicBezTo>
                    <a:cubicBezTo>
                      <a:pt x="5" y="25"/>
                      <a:pt x="2" y="22"/>
                      <a:pt x="2" y="18"/>
                    </a:cubicBezTo>
                    <a:cubicBezTo>
                      <a:pt x="2" y="14"/>
                      <a:pt x="5" y="11"/>
                      <a:pt x="9" y="11"/>
                    </a:cubicBezTo>
                    <a:cubicBezTo>
                      <a:pt x="13" y="11"/>
                      <a:pt x="16" y="14"/>
                      <a:pt x="16" y="18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004506" y="3339556"/>
                <a:ext cx="7695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latin typeface="微软雅黑 Light" pitchFamily="34" charset="-122"/>
                    <a:ea typeface="微软雅黑 Light" pitchFamily="34" charset="-122"/>
                  </a:rPr>
                  <a:t>2020</a:t>
                </a:r>
                <a:endParaRPr lang="zh-CN" altLang="en-US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928351" y="3273295"/>
              <a:ext cx="722150" cy="1780982"/>
              <a:chOff x="10004506" y="3339556"/>
              <a:chExt cx="722150" cy="1780982"/>
            </a:xfrm>
          </p:grpSpPr>
          <p:sp>
            <p:nvSpPr>
              <p:cNvPr id="21" name="Freeform 523"/>
              <p:cNvSpPr>
                <a:spLocks noEditPoints="1"/>
              </p:cNvSpPr>
              <p:nvPr/>
            </p:nvSpPr>
            <p:spPr bwMode="auto">
              <a:xfrm>
                <a:off x="10096388" y="4265590"/>
                <a:ext cx="538387" cy="854948"/>
              </a:xfrm>
              <a:custGeom>
                <a:avLst/>
                <a:gdLst>
                  <a:gd name="T0" fmla="*/ 16 w 17"/>
                  <a:gd name="T1" fmla="*/ 13 h 26"/>
                  <a:gd name="T2" fmla="*/ 16 w 17"/>
                  <a:gd name="T3" fmla="*/ 13 h 26"/>
                  <a:gd name="T4" fmla="*/ 9 w 17"/>
                  <a:gd name="T5" fmla="*/ 0 h 26"/>
                  <a:gd name="T6" fmla="*/ 1 w 17"/>
                  <a:gd name="T7" fmla="*/ 13 h 26"/>
                  <a:gd name="T8" fmla="*/ 1 w 17"/>
                  <a:gd name="T9" fmla="*/ 13 h 26"/>
                  <a:gd name="T10" fmla="*/ 0 w 17"/>
                  <a:gd name="T11" fmla="*/ 18 h 26"/>
                  <a:gd name="T12" fmla="*/ 9 w 17"/>
                  <a:gd name="T13" fmla="*/ 26 h 26"/>
                  <a:gd name="T14" fmla="*/ 17 w 17"/>
                  <a:gd name="T15" fmla="*/ 18 h 26"/>
                  <a:gd name="T16" fmla="*/ 16 w 17"/>
                  <a:gd name="T17" fmla="*/ 13 h 26"/>
                  <a:gd name="T18" fmla="*/ 16 w 17"/>
                  <a:gd name="T19" fmla="*/ 18 h 26"/>
                  <a:gd name="T20" fmla="*/ 9 w 17"/>
                  <a:gd name="T21" fmla="*/ 25 h 26"/>
                  <a:gd name="T22" fmla="*/ 2 w 17"/>
                  <a:gd name="T23" fmla="*/ 18 h 26"/>
                  <a:gd name="T24" fmla="*/ 9 w 17"/>
                  <a:gd name="T25" fmla="*/ 11 h 26"/>
                  <a:gd name="T26" fmla="*/ 16 w 17"/>
                  <a:gd name="T2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16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2"/>
                      <a:pt x="4" y="26"/>
                      <a:pt x="9" y="26"/>
                    </a:cubicBezTo>
                    <a:cubicBezTo>
                      <a:pt x="14" y="26"/>
                      <a:pt x="17" y="22"/>
                      <a:pt x="17" y="18"/>
                    </a:cubicBezTo>
                    <a:cubicBezTo>
                      <a:pt x="17" y="16"/>
                      <a:pt x="17" y="15"/>
                      <a:pt x="16" y="13"/>
                    </a:cubicBezTo>
                    <a:close/>
                    <a:moveTo>
                      <a:pt x="16" y="18"/>
                    </a:moveTo>
                    <a:cubicBezTo>
                      <a:pt x="16" y="22"/>
                      <a:pt x="13" y="25"/>
                      <a:pt x="9" y="25"/>
                    </a:cubicBezTo>
                    <a:cubicBezTo>
                      <a:pt x="5" y="25"/>
                      <a:pt x="2" y="22"/>
                      <a:pt x="2" y="18"/>
                    </a:cubicBezTo>
                    <a:cubicBezTo>
                      <a:pt x="2" y="14"/>
                      <a:pt x="5" y="11"/>
                      <a:pt x="9" y="11"/>
                    </a:cubicBezTo>
                    <a:cubicBezTo>
                      <a:pt x="13" y="11"/>
                      <a:pt x="16" y="14"/>
                      <a:pt x="16" y="18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0004506" y="3339556"/>
                <a:ext cx="722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latin typeface="微软雅黑 Light" pitchFamily="34" charset="-122"/>
                    <a:ea typeface="微软雅黑 Light" pitchFamily="34" charset="-122"/>
                  </a:rPr>
                  <a:t>2019</a:t>
                </a:r>
                <a:endParaRPr lang="zh-CN" altLang="en-US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852196" y="3273295"/>
              <a:ext cx="722150" cy="1780982"/>
              <a:chOff x="10004506" y="3339556"/>
              <a:chExt cx="722150" cy="1780982"/>
            </a:xfrm>
          </p:grpSpPr>
          <p:sp>
            <p:nvSpPr>
              <p:cNvPr id="19" name="Freeform 523"/>
              <p:cNvSpPr>
                <a:spLocks noEditPoints="1"/>
              </p:cNvSpPr>
              <p:nvPr/>
            </p:nvSpPr>
            <p:spPr bwMode="auto">
              <a:xfrm>
                <a:off x="10096388" y="4265590"/>
                <a:ext cx="538387" cy="854948"/>
              </a:xfrm>
              <a:custGeom>
                <a:avLst/>
                <a:gdLst>
                  <a:gd name="T0" fmla="*/ 16 w 17"/>
                  <a:gd name="T1" fmla="*/ 13 h 26"/>
                  <a:gd name="T2" fmla="*/ 16 w 17"/>
                  <a:gd name="T3" fmla="*/ 13 h 26"/>
                  <a:gd name="T4" fmla="*/ 9 w 17"/>
                  <a:gd name="T5" fmla="*/ 0 h 26"/>
                  <a:gd name="T6" fmla="*/ 1 w 17"/>
                  <a:gd name="T7" fmla="*/ 13 h 26"/>
                  <a:gd name="T8" fmla="*/ 1 w 17"/>
                  <a:gd name="T9" fmla="*/ 13 h 26"/>
                  <a:gd name="T10" fmla="*/ 0 w 17"/>
                  <a:gd name="T11" fmla="*/ 18 h 26"/>
                  <a:gd name="T12" fmla="*/ 9 w 17"/>
                  <a:gd name="T13" fmla="*/ 26 h 26"/>
                  <a:gd name="T14" fmla="*/ 17 w 17"/>
                  <a:gd name="T15" fmla="*/ 18 h 26"/>
                  <a:gd name="T16" fmla="*/ 16 w 17"/>
                  <a:gd name="T17" fmla="*/ 13 h 26"/>
                  <a:gd name="T18" fmla="*/ 16 w 17"/>
                  <a:gd name="T19" fmla="*/ 18 h 26"/>
                  <a:gd name="T20" fmla="*/ 9 w 17"/>
                  <a:gd name="T21" fmla="*/ 25 h 26"/>
                  <a:gd name="T22" fmla="*/ 2 w 17"/>
                  <a:gd name="T23" fmla="*/ 18 h 26"/>
                  <a:gd name="T24" fmla="*/ 9 w 17"/>
                  <a:gd name="T25" fmla="*/ 11 h 26"/>
                  <a:gd name="T26" fmla="*/ 16 w 17"/>
                  <a:gd name="T2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16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2"/>
                      <a:pt x="4" y="26"/>
                      <a:pt x="9" y="26"/>
                    </a:cubicBezTo>
                    <a:cubicBezTo>
                      <a:pt x="14" y="26"/>
                      <a:pt x="17" y="22"/>
                      <a:pt x="17" y="18"/>
                    </a:cubicBezTo>
                    <a:cubicBezTo>
                      <a:pt x="17" y="16"/>
                      <a:pt x="17" y="15"/>
                      <a:pt x="16" y="13"/>
                    </a:cubicBezTo>
                    <a:close/>
                    <a:moveTo>
                      <a:pt x="16" y="18"/>
                    </a:moveTo>
                    <a:cubicBezTo>
                      <a:pt x="16" y="22"/>
                      <a:pt x="13" y="25"/>
                      <a:pt x="9" y="25"/>
                    </a:cubicBezTo>
                    <a:cubicBezTo>
                      <a:pt x="5" y="25"/>
                      <a:pt x="2" y="22"/>
                      <a:pt x="2" y="18"/>
                    </a:cubicBezTo>
                    <a:cubicBezTo>
                      <a:pt x="2" y="14"/>
                      <a:pt x="5" y="11"/>
                      <a:pt x="9" y="11"/>
                    </a:cubicBezTo>
                    <a:cubicBezTo>
                      <a:pt x="13" y="11"/>
                      <a:pt x="16" y="14"/>
                      <a:pt x="16" y="18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0004506" y="3339556"/>
                <a:ext cx="722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latin typeface="微软雅黑 Light" pitchFamily="34" charset="-122"/>
                    <a:ea typeface="微软雅黑 Light" pitchFamily="34" charset="-122"/>
                  </a:rPr>
                  <a:t>2018</a:t>
                </a:r>
                <a:endParaRPr lang="zh-CN" altLang="en-US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776041" y="3273295"/>
              <a:ext cx="722150" cy="1780982"/>
              <a:chOff x="10004506" y="3339556"/>
              <a:chExt cx="722150" cy="1780982"/>
            </a:xfrm>
          </p:grpSpPr>
          <p:sp>
            <p:nvSpPr>
              <p:cNvPr id="17" name="Freeform 523"/>
              <p:cNvSpPr>
                <a:spLocks noEditPoints="1"/>
              </p:cNvSpPr>
              <p:nvPr/>
            </p:nvSpPr>
            <p:spPr bwMode="auto">
              <a:xfrm>
                <a:off x="10096388" y="4265590"/>
                <a:ext cx="538387" cy="854948"/>
              </a:xfrm>
              <a:custGeom>
                <a:avLst/>
                <a:gdLst>
                  <a:gd name="T0" fmla="*/ 16 w 17"/>
                  <a:gd name="T1" fmla="*/ 13 h 26"/>
                  <a:gd name="T2" fmla="*/ 16 w 17"/>
                  <a:gd name="T3" fmla="*/ 13 h 26"/>
                  <a:gd name="T4" fmla="*/ 9 w 17"/>
                  <a:gd name="T5" fmla="*/ 0 h 26"/>
                  <a:gd name="T6" fmla="*/ 1 w 17"/>
                  <a:gd name="T7" fmla="*/ 13 h 26"/>
                  <a:gd name="T8" fmla="*/ 1 w 17"/>
                  <a:gd name="T9" fmla="*/ 13 h 26"/>
                  <a:gd name="T10" fmla="*/ 0 w 17"/>
                  <a:gd name="T11" fmla="*/ 18 h 26"/>
                  <a:gd name="T12" fmla="*/ 9 w 17"/>
                  <a:gd name="T13" fmla="*/ 26 h 26"/>
                  <a:gd name="T14" fmla="*/ 17 w 17"/>
                  <a:gd name="T15" fmla="*/ 18 h 26"/>
                  <a:gd name="T16" fmla="*/ 16 w 17"/>
                  <a:gd name="T17" fmla="*/ 13 h 26"/>
                  <a:gd name="T18" fmla="*/ 16 w 17"/>
                  <a:gd name="T19" fmla="*/ 18 h 26"/>
                  <a:gd name="T20" fmla="*/ 9 w 17"/>
                  <a:gd name="T21" fmla="*/ 25 h 26"/>
                  <a:gd name="T22" fmla="*/ 2 w 17"/>
                  <a:gd name="T23" fmla="*/ 18 h 26"/>
                  <a:gd name="T24" fmla="*/ 9 w 17"/>
                  <a:gd name="T25" fmla="*/ 11 h 26"/>
                  <a:gd name="T26" fmla="*/ 16 w 17"/>
                  <a:gd name="T2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16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2"/>
                      <a:pt x="4" y="26"/>
                      <a:pt x="9" y="26"/>
                    </a:cubicBezTo>
                    <a:cubicBezTo>
                      <a:pt x="14" y="26"/>
                      <a:pt x="17" y="22"/>
                      <a:pt x="17" y="18"/>
                    </a:cubicBezTo>
                    <a:cubicBezTo>
                      <a:pt x="17" y="16"/>
                      <a:pt x="17" y="15"/>
                      <a:pt x="16" y="13"/>
                    </a:cubicBezTo>
                    <a:close/>
                    <a:moveTo>
                      <a:pt x="16" y="18"/>
                    </a:moveTo>
                    <a:cubicBezTo>
                      <a:pt x="16" y="22"/>
                      <a:pt x="13" y="25"/>
                      <a:pt x="9" y="25"/>
                    </a:cubicBezTo>
                    <a:cubicBezTo>
                      <a:pt x="5" y="25"/>
                      <a:pt x="2" y="22"/>
                      <a:pt x="2" y="18"/>
                    </a:cubicBezTo>
                    <a:cubicBezTo>
                      <a:pt x="2" y="14"/>
                      <a:pt x="5" y="11"/>
                      <a:pt x="9" y="11"/>
                    </a:cubicBezTo>
                    <a:cubicBezTo>
                      <a:pt x="13" y="11"/>
                      <a:pt x="16" y="14"/>
                      <a:pt x="16" y="18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004506" y="3339556"/>
                <a:ext cx="722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latin typeface="微软雅黑 Light" pitchFamily="34" charset="-122"/>
                    <a:ea typeface="微软雅黑 Light" pitchFamily="34" charset="-122"/>
                  </a:rPr>
                  <a:t>2017</a:t>
                </a:r>
                <a:endParaRPr lang="zh-CN" altLang="en-US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5560824" y="2608467"/>
            <a:ext cx="528353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</a:t>
            </a:r>
          </a:p>
        </p:txBody>
      </p: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1535681" y="4526767"/>
            <a:ext cx="528353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5561" y="624944"/>
            <a:ext cx="288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解决方法及总结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2144418" y="2180487"/>
          <a:ext cx="7895839" cy="324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-1197629" y="1505230"/>
            <a:ext cx="698407" cy="1963271"/>
            <a:chOff x="886665" y="725301"/>
            <a:chExt cx="698407" cy="1963271"/>
          </a:xfrm>
        </p:grpSpPr>
        <p:sp>
          <p:nvSpPr>
            <p:cNvPr id="5" name="直角三角形 4"/>
            <p:cNvSpPr/>
            <p:nvPr/>
          </p:nvSpPr>
          <p:spPr>
            <a:xfrm>
              <a:off x="1235448" y="725301"/>
              <a:ext cx="349624" cy="1963271"/>
            </a:xfrm>
            <a:prstGeom prst="rtTriangle">
              <a:avLst/>
            </a:prstGeom>
            <a:solidFill>
              <a:srgbClr val="DBC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886665" y="725301"/>
              <a:ext cx="349624" cy="1963271"/>
            </a:xfrm>
            <a:prstGeom prst="rtTriangle">
              <a:avLst/>
            </a:prstGeom>
            <a:solidFill>
              <a:srgbClr val="C7A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55" y="1148164"/>
            <a:ext cx="7273263" cy="13228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4" name="矩形 3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30628" y="2813026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谢谢老师您的指导</a:t>
            </a:r>
          </a:p>
        </p:txBody>
      </p:sp>
      <p:sp>
        <p:nvSpPr>
          <p:cNvPr id="10" name="矩形 9"/>
          <p:cNvSpPr/>
          <p:nvPr/>
        </p:nvSpPr>
        <p:spPr>
          <a:xfrm>
            <a:off x="3549963" y="3556939"/>
            <a:ext cx="5169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rgbClr val="DBC9B8"/>
                </a:solidFill>
                <a:latin typeface="微软雅黑 Light" pitchFamily="34" charset="-122"/>
                <a:ea typeface="微软雅黑 Light" pitchFamily="34" charset="-122"/>
              </a:rPr>
              <a:t>Fresh water color graduation reply template</a:t>
            </a:r>
            <a:endParaRPr lang="zh-CN" altLang="en-US" dirty="0">
              <a:solidFill>
                <a:srgbClr val="DBC9B8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22490" y="4104272"/>
            <a:ext cx="3820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答辩人：    指导老师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：锐旗设计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DBC9B8"/>
              </a:solidFill>
              <a:effectLst/>
              <a:uLnTx/>
              <a:uFillTx/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6554" y="235857"/>
            <a:ext cx="1150703" cy="1008743"/>
            <a:chOff x="3299596" y="2699657"/>
            <a:chExt cx="1490119" cy="1306286"/>
          </a:xfrm>
        </p:grpSpPr>
        <p:sp>
          <p:nvSpPr>
            <p:cNvPr id="2" name="椭圆 1"/>
            <p:cNvSpPr/>
            <p:nvPr/>
          </p:nvSpPr>
          <p:spPr>
            <a:xfrm>
              <a:off x="3483429" y="2699657"/>
              <a:ext cx="1306286" cy="1306286"/>
            </a:xfrm>
            <a:prstGeom prst="ellipse">
              <a:avLst/>
            </a:prstGeom>
            <a:solidFill>
              <a:srgbClr val="171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299596" y="2792005"/>
              <a:ext cx="1195679" cy="11215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仿宋" pitchFamily="49" charset="-122"/>
                  <a:ea typeface="仿宋" pitchFamily="49" charset="-122"/>
                </a:rPr>
                <a:t>锐旗设计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516742" y="442815"/>
            <a:ext cx="0" cy="594825"/>
          </a:xfrm>
          <a:prstGeom prst="line">
            <a:avLst/>
          </a:prstGeom>
          <a:ln>
            <a:solidFill>
              <a:srgbClr val="171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654627" y="307170"/>
            <a:ext cx="155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71E28"/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</a:rPr>
              <a:t>赠送图标</a:t>
            </a:r>
          </a:p>
        </p:txBody>
      </p:sp>
      <p:sp>
        <p:nvSpPr>
          <p:cNvPr id="9" name="矩形 8"/>
          <p:cNvSpPr/>
          <p:nvPr/>
        </p:nvSpPr>
        <p:spPr>
          <a:xfrm>
            <a:off x="1756228" y="835276"/>
            <a:ext cx="1291772" cy="202364"/>
          </a:xfrm>
          <a:prstGeom prst="rect">
            <a:avLst/>
          </a:prstGeom>
          <a:noFill/>
          <a:ln w="3175">
            <a:solidFill>
              <a:srgbClr val="17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71E28"/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</a:rPr>
              <a:t>锐旗设计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71E28"/>
              </a:solidFill>
              <a:effectLst/>
              <a:uLnTx/>
              <a:uFillTx/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 rot="5400000">
            <a:off x="9081466" y="1513223"/>
            <a:ext cx="289611" cy="336526"/>
          </a:xfrm>
          <a:custGeom>
            <a:avLst/>
            <a:gdLst>
              <a:gd name="T0" fmla="*/ 111 w 120"/>
              <a:gd name="T1" fmla="*/ 70 h 140"/>
              <a:gd name="T2" fmla="*/ 101 w 120"/>
              <a:gd name="T3" fmla="*/ 80 h 140"/>
              <a:gd name="T4" fmla="*/ 60 w 120"/>
              <a:gd name="T5" fmla="*/ 121 h 140"/>
              <a:gd name="T6" fmla="*/ 19 w 120"/>
              <a:gd name="T7" fmla="*/ 80 h 140"/>
              <a:gd name="T8" fmla="*/ 40 w 120"/>
              <a:gd name="T9" fmla="*/ 44 h 140"/>
              <a:gd name="T10" fmla="*/ 34 w 120"/>
              <a:gd name="T11" fmla="*/ 55 h 140"/>
              <a:gd name="T12" fmla="*/ 37 w 120"/>
              <a:gd name="T13" fmla="*/ 68 h 140"/>
              <a:gd name="T14" fmla="*/ 42 w 120"/>
              <a:gd name="T15" fmla="*/ 69 h 140"/>
              <a:gd name="T16" fmla="*/ 50 w 120"/>
              <a:gd name="T17" fmla="*/ 65 h 140"/>
              <a:gd name="T18" fmla="*/ 68 w 120"/>
              <a:gd name="T19" fmla="*/ 34 h 140"/>
              <a:gd name="T20" fmla="*/ 69 w 120"/>
              <a:gd name="T21" fmla="*/ 33 h 140"/>
              <a:gd name="T22" fmla="*/ 69 w 120"/>
              <a:gd name="T23" fmla="*/ 33 h 140"/>
              <a:gd name="T24" fmla="*/ 69 w 120"/>
              <a:gd name="T25" fmla="*/ 32 h 140"/>
              <a:gd name="T26" fmla="*/ 69 w 120"/>
              <a:gd name="T27" fmla="*/ 32 h 140"/>
              <a:gd name="T28" fmla="*/ 69 w 120"/>
              <a:gd name="T29" fmla="*/ 31 h 140"/>
              <a:gd name="T30" fmla="*/ 69 w 120"/>
              <a:gd name="T31" fmla="*/ 31 h 140"/>
              <a:gd name="T32" fmla="*/ 69 w 120"/>
              <a:gd name="T33" fmla="*/ 30 h 140"/>
              <a:gd name="T34" fmla="*/ 69 w 120"/>
              <a:gd name="T35" fmla="*/ 30 h 140"/>
              <a:gd name="T36" fmla="*/ 69 w 120"/>
              <a:gd name="T37" fmla="*/ 29 h 140"/>
              <a:gd name="T38" fmla="*/ 69 w 120"/>
              <a:gd name="T39" fmla="*/ 29 h 140"/>
              <a:gd name="T40" fmla="*/ 69 w 120"/>
              <a:gd name="T41" fmla="*/ 29 h 140"/>
              <a:gd name="T42" fmla="*/ 69 w 120"/>
              <a:gd name="T43" fmla="*/ 29 h 140"/>
              <a:gd name="T44" fmla="*/ 69 w 120"/>
              <a:gd name="T45" fmla="*/ 28 h 140"/>
              <a:gd name="T46" fmla="*/ 69 w 120"/>
              <a:gd name="T47" fmla="*/ 28 h 140"/>
              <a:gd name="T48" fmla="*/ 69 w 120"/>
              <a:gd name="T49" fmla="*/ 27 h 140"/>
              <a:gd name="T50" fmla="*/ 69 w 120"/>
              <a:gd name="T51" fmla="*/ 27 h 140"/>
              <a:gd name="T52" fmla="*/ 69 w 120"/>
              <a:gd name="T53" fmla="*/ 27 h 140"/>
              <a:gd name="T54" fmla="*/ 64 w 120"/>
              <a:gd name="T55" fmla="*/ 21 h 140"/>
              <a:gd name="T56" fmla="*/ 34 w 120"/>
              <a:gd name="T57" fmla="*/ 3 h 140"/>
              <a:gd name="T58" fmla="*/ 21 w 120"/>
              <a:gd name="T59" fmla="*/ 6 h 140"/>
              <a:gd name="T60" fmla="*/ 24 w 120"/>
              <a:gd name="T61" fmla="*/ 19 h 140"/>
              <a:gd name="T62" fmla="*/ 35 w 120"/>
              <a:gd name="T63" fmla="*/ 25 h 140"/>
              <a:gd name="T64" fmla="*/ 0 w 120"/>
              <a:gd name="T65" fmla="*/ 80 h 140"/>
              <a:gd name="T66" fmla="*/ 60 w 120"/>
              <a:gd name="T67" fmla="*/ 140 h 140"/>
              <a:gd name="T68" fmla="*/ 120 w 120"/>
              <a:gd name="T69" fmla="*/ 80 h 140"/>
              <a:gd name="T70" fmla="*/ 111 w 120"/>
              <a:gd name="T71" fmla="*/ 7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0" h="140">
                <a:moveTo>
                  <a:pt x="111" y="70"/>
                </a:moveTo>
                <a:cubicBezTo>
                  <a:pt x="105" y="70"/>
                  <a:pt x="101" y="75"/>
                  <a:pt x="101" y="80"/>
                </a:cubicBezTo>
                <a:cubicBezTo>
                  <a:pt x="101" y="103"/>
                  <a:pt x="83" y="121"/>
                  <a:pt x="60" y="121"/>
                </a:cubicBezTo>
                <a:cubicBezTo>
                  <a:pt x="37" y="121"/>
                  <a:pt x="19" y="103"/>
                  <a:pt x="19" y="80"/>
                </a:cubicBezTo>
                <a:cubicBezTo>
                  <a:pt x="19" y="64"/>
                  <a:pt x="28" y="51"/>
                  <a:pt x="40" y="44"/>
                </a:cubicBezTo>
                <a:cubicBezTo>
                  <a:pt x="34" y="55"/>
                  <a:pt x="34" y="55"/>
                  <a:pt x="34" y="55"/>
                </a:cubicBezTo>
                <a:cubicBezTo>
                  <a:pt x="31" y="60"/>
                  <a:pt x="32" y="65"/>
                  <a:pt x="37" y="68"/>
                </a:cubicBezTo>
                <a:cubicBezTo>
                  <a:pt x="38" y="69"/>
                  <a:pt x="40" y="69"/>
                  <a:pt x="42" y="69"/>
                </a:cubicBezTo>
                <a:cubicBezTo>
                  <a:pt x="45" y="69"/>
                  <a:pt x="48" y="68"/>
                  <a:pt x="50" y="65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1"/>
                  <a:pt x="69" y="31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31"/>
                  <a:pt x="69" y="31"/>
                  <a:pt x="69" y="30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0"/>
                  <a:pt x="69" y="30"/>
                  <a:pt x="69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69" y="28"/>
                  <a:pt x="69" y="28"/>
                  <a:pt x="69" y="28"/>
                </a:cubicBezTo>
                <a:cubicBezTo>
                  <a:pt x="69" y="28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4"/>
                  <a:pt x="67" y="22"/>
                  <a:pt x="64" y="21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4" y="2"/>
                  <a:pt x="21" y="6"/>
                </a:cubicBezTo>
                <a:cubicBezTo>
                  <a:pt x="19" y="10"/>
                  <a:pt x="20" y="16"/>
                  <a:pt x="24" y="19"/>
                </a:cubicBezTo>
                <a:cubicBezTo>
                  <a:pt x="35" y="25"/>
                  <a:pt x="35" y="25"/>
                  <a:pt x="35" y="25"/>
                </a:cubicBezTo>
                <a:cubicBezTo>
                  <a:pt x="14" y="35"/>
                  <a:pt x="0" y="56"/>
                  <a:pt x="0" y="80"/>
                </a:cubicBezTo>
                <a:cubicBezTo>
                  <a:pt x="0" y="113"/>
                  <a:pt x="27" y="140"/>
                  <a:pt x="60" y="140"/>
                </a:cubicBezTo>
                <a:cubicBezTo>
                  <a:pt x="93" y="140"/>
                  <a:pt x="120" y="113"/>
                  <a:pt x="120" y="80"/>
                </a:cubicBezTo>
                <a:cubicBezTo>
                  <a:pt x="120" y="75"/>
                  <a:pt x="116" y="70"/>
                  <a:pt x="111" y="70"/>
                </a:cubicBezTo>
                <a:close/>
              </a:path>
            </a:pathLst>
          </a:custGeom>
          <a:noFill/>
          <a:ln w="33338" cap="flat">
            <a:solidFill>
              <a:srgbClr val="171E2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079661" y="2341456"/>
            <a:ext cx="288709" cy="289611"/>
            <a:chOff x="9079661" y="2341456"/>
            <a:chExt cx="288709" cy="289611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 rot="5400000">
              <a:off x="9079210" y="2341907"/>
              <a:ext cx="289611" cy="288709"/>
            </a:xfrm>
            <a:prstGeom prst="ellipse">
              <a:avLst/>
            </a:pr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 rot="5400000">
              <a:off x="9240707" y="2470021"/>
              <a:ext cx="64959" cy="98341"/>
            </a:xfrm>
            <a:custGeom>
              <a:avLst/>
              <a:gdLst>
                <a:gd name="T0" fmla="*/ 0 w 72"/>
                <a:gd name="T1" fmla="*/ 0 h 109"/>
                <a:gd name="T2" fmla="*/ 0 w 72"/>
                <a:gd name="T3" fmla="*/ 109 h 109"/>
                <a:gd name="T4" fmla="*/ 72 w 72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09">
                  <a:moveTo>
                    <a:pt x="0" y="0"/>
                  </a:moveTo>
                  <a:lnTo>
                    <a:pt x="0" y="109"/>
                  </a:lnTo>
                  <a:lnTo>
                    <a:pt x="72" y="109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108533" y="3144426"/>
            <a:ext cx="228260" cy="288709"/>
            <a:chOff x="9108533" y="3144426"/>
            <a:chExt cx="228260" cy="288709"/>
          </a:xfrm>
        </p:grpSpPr>
        <p:sp>
          <p:nvSpPr>
            <p:cNvPr id="21" name="Freeform 8"/>
            <p:cNvSpPr/>
            <p:nvPr/>
          </p:nvSpPr>
          <p:spPr bwMode="auto">
            <a:xfrm rot="5400000">
              <a:off x="9167176" y="3263519"/>
              <a:ext cx="288709" cy="50524"/>
            </a:xfrm>
            <a:custGeom>
              <a:avLst/>
              <a:gdLst>
                <a:gd name="T0" fmla="*/ 110 w 120"/>
                <a:gd name="T1" fmla="*/ 21 h 21"/>
                <a:gd name="T2" fmla="*/ 11 w 120"/>
                <a:gd name="T3" fmla="*/ 21 h 21"/>
                <a:gd name="T4" fmla="*/ 0 w 120"/>
                <a:gd name="T5" fmla="*/ 10 h 21"/>
                <a:gd name="T6" fmla="*/ 11 w 120"/>
                <a:gd name="T7" fmla="*/ 0 h 21"/>
                <a:gd name="T8" fmla="*/ 110 w 120"/>
                <a:gd name="T9" fmla="*/ 0 h 21"/>
                <a:gd name="T10" fmla="*/ 120 w 120"/>
                <a:gd name="T11" fmla="*/ 10 h 21"/>
                <a:gd name="T12" fmla="*/ 110 w 1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1">
                  <a:moveTo>
                    <a:pt x="110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6" y="0"/>
                    <a:pt x="120" y="4"/>
                    <a:pt x="120" y="10"/>
                  </a:cubicBezTo>
                  <a:cubicBezTo>
                    <a:pt x="120" y="16"/>
                    <a:pt x="116" y="21"/>
                    <a:pt x="110" y="21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 rot="5400000">
              <a:off x="9078308" y="3263068"/>
              <a:ext cx="288709" cy="51426"/>
            </a:xfrm>
            <a:custGeom>
              <a:avLst/>
              <a:gdLst>
                <a:gd name="T0" fmla="*/ 110 w 120"/>
                <a:gd name="T1" fmla="*/ 21 h 21"/>
                <a:gd name="T2" fmla="*/ 11 w 120"/>
                <a:gd name="T3" fmla="*/ 21 h 21"/>
                <a:gd name="T4" fmla="*/ 0 w 120"/>
                <a:gd name="T5" fmla="*/ 10 h 21"/>
                <a:gd name="T6" fmla="*/ 11 w 120"/>
                <a:gd name="T7" fmla="*/ 0 h 21"/>
                <a:gd name="T8" fmla="*/ 110 w 120"/>
                <a:gd name="T9" fmla="*/ 0 h 21"/>
                <a:gd name="T10" fmla="*/ 120 w 120"/>
                <a:gd name="T11" fmla="*/ 10 h 21"/>
                <a:gd name="T12" fmla="*/ 110 w 1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1">
                  <a:moveTo>
                    <a:pt x="110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6" y="0"/>
                    <a:pt x="120" y="4"/>
                    <a:pt x="120" y="10"/>
                  </a:cubicBezTo>
                  <a:cubicBezTo>
                    <a:pt x="120" y="16"/>
                    <a:pt x="116" y="21"/>
                    <a:pt x="110" y="21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 rot="5400000">
              <a:off x="8989440" y="3263519"/>
              <a:ext cx="288709" cy="50524"/>
            </a:xfrm>
            <a:custGeom>
              <a:avLst/>
              <a:gdLst>
                <a:gd name="T0" fmla="*/ 110 w 120"/>
                <a:gd name="T1" fmla="*/ 21 h 21"/>
                <a:gd name="T2" fmla="*/ 110 w 120"/>
                <a:gd name="T3" fmla="*/ 21 h 21"/>
                <a:gd name="T4" fmla="*/ 11 w 120"/>
                <a:gd name="T5" fmla="*/ 21 h 21"/>
                <a:gd name="T6" fmla="*/ 0 w 120"/>
                <a:gd name="T7" fmla="*/ 10 h 21"/>
                <a:gd name="T8" fmla="*/ 11 w 120"/>
                <a:gd name="T9" fmla="*/ 0 h 21"/>
                <a:gd name="T10" fmla="*/ 11 w 120"/>
                <a:gd name="T11" fmla="*/ 0 h 21"/>
                <a:gd name="T12" fmla="*/ 110 w 120"/>
                <a:gd name="T13" fmla="*/ 0 h 21"/>
                <a:gd name="T14" fmla="*/ 120 w 120"/>
                <a:gd name="T15" fmla="*/ 10 h 21"/>
                <a:gd name="T16" fmla="*/ 110 w 120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">
                  <a:moveTo>
                    <a:pt x="110" y="21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6" y="0"/>
                    <a:pt x="120" y="5"/>
                    <a:pt x="120" y="10"/>
                  </a:cubicBezTo>
                  <a:cubicBezTo>
                    <a:pt x="120" y="16"/>
                    <a:pt x="116" y="21"/>
                    <a:pt x="110" y="21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94097" y="3970855"/>
            <a:ext cx="288709" cy="243598"/>
            <a:chOff x="9094097" y="3970855"/>
            <a:chExt cx="288709" cy="243598"/>
          </a:xfrm>
        </p:grpSpPr>
        <p:sp>
          <p:nvSpPr>
            <p:cNvPr id="25" name="Freeform 11"/>
            <p:cNvSpPr/>
            <p:nvPr/>
          </p:nvSpPr>
          <p:spPr bwMode="auto">
            <a:xfrm rot="5400000">
              <a:off x="9201911" y="4065136"/>
              <a:ext cx="243598" cy="55035"/>
            </a:xfrm>
            <a:custGeom>
              <a:avLst/>
              <a:gdLst>
                <a:gd name="T0" fmla="*/ 90 w 101"/>
                <a:gd name="T1" fmla="*/ 23 h 23"/>
                <a:gd name="T2" fmla="*/ 11 w 101"/>
                <a:gd name="T3" fmla="*/ 23 h 23"/>
                <a:gd name="T4" fmla="*/ 0 w 101"/>
                <a:gd name="T5" fmla="*/ 11 h 23"/>
                <a:gd name="T6" fmla="*/ 11 w 101"/>
                <a:gd name="T7" fmla="*/ 0 h 23"/>
                <a:gd name="T8" fmla="*/ 90 w 101"/>
                <a:gd name="T9" fmla="*/ 0 h 23"/>
                <a:gd name="T10" fmla="*/ 101 w 101"/>
                <a:gd name="T11" fmla="*/ 11 h 23"/>
                <a:gd name="T12" fmla="*/ 90 w 10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23">
                  <a:moveTo>
                    <a:pt x="90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5"/>
                    <a:pt x="101" y="11"/>
                  </a:cubicBezTo>
                  <a:cubicBezTo>
                    <a:pt x="101" y="17"/>
                    <a:pt x="96" y="23"/>
                    <a:pt x="90" y="23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 rot="5400000">
              <a:off x="9092743" y="3991155"/>
              <a:ext cx="204803" cy="202096"/>
            </a:xfrm>
            <a:custGeom>
              <a:avLst/>
              <a:gdLst>
                <a:gd name="T0" fmla="*/ 0 w 85"/>
                <a:gd name="T1" fmla="*/ 0 h 84"/>
                <a:gd name="T2" fmla="*/ 8 w 85"/>
                <a:gd name="T3" fmla="*/ 78 h 84"/>
                <a:gd name="T4" fmla="*/ 15 w 85"/>
                <a:gd name="T5" fmla="*/ 84 h 84"/>
                <a:gd name="T6" fmla="*/ 70 w 85"/>
                <a:gd name="T7" fmla="*/ 84 h 84"/>
                <a:gd name="T8" fmla="*/ 77 w 85"/>
                <a:gd name="T9" fmla="*/ 78 h 84"/>
                <a:gd name="T10" fmla="*/ 85 w 8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4">
                  <a:moveTo>
                    <a:pt x="0" y="0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4" y="84"/>
                    <a:pt x="77" y="82"/>
                    <a:pt x="77" y="78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 rot="5400000">
              <a:off x="9332733" y="4084083"/>
              <a:ext cx="81199" cy="18947"/>
            </a:xfrm>
            <a:custGeom>
              <a:avLst/>
              <a:gdLst>
                <a:gd name="T0" fmla="*/ 34 w 34"/>
                <a:gd name="T1" fmla="*/ 8 h 8"/>
                <a:gd name="T2" fmla="*/ 34 w 34"/>
                <a:gd name="T3" fmla="*/ 8 h 8"/>
                <a:gd name="T4" fmla="*/ 26 w 34"/>
                <a:gd name="T5" fmla="*/ 0 h 8"/>
                <a:gd name="T6" fmla="*/ 8 w 34"/>
                <a:gd name="T7" fmla="*/ 0 h 8"/>
                <a:gd name="T8" fmla="*/ 0 w 3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sp>
        <p:nvSpPr>
          <p:cNvPr id="28" name="Freeform 14"/>
          <p:cNvSpPr/>
          <p:nvPr/>
        </p:nvSpPr>
        <p:spPr bwMode="auto">
          <a:xfrm rot="5400000">
            <a:off x="9115299" y="4751721"/>
            <a:ext cx="217434" cy="288709"/>
          </a:xfrm>
          <a:custGeom>
            <a:avLst/>
            <a:gdLst>
              <a:gd name="T0" fmla="*/ 84 w 90"/>
              <a:gd name="T1" fmla="*/ 120 h 120"/>
              <a:gd name="T2" fmla="*/ 5 w 90"/>
              <a:gd name="T3" fmla="*/ 120 h 120"/>
              <a:gd name="T4" fmla="*/ 0 w 90"/>
              <a:gd name="T5" fmla="*/ 114 h 120"/>
              <a:gd name="T6" fmla="*/ 0 w 90"/>
              <a:gd name="T7" fmla="*/ 6 h 120"/>
              <a:gd name="T8" fmla="*/ 5 w 90"/>
              <a:gd name="T9" fmla="*/ 0 h 120"/>
              <a:gd name="T10" fmla="*/ 60 w 90"/>
              <a:gd name="T11" fmla="*/ 0 h 120"/>
              <a:gd name="T12" fmla="*/ 60 w 90"/>
              <a:gd name="T13" fmla="*/ 24 h 120"/>
              <a:gd name="T14" fmla="*/ 65 w 90"/>
              <a:gd name="T15" fmla="*/ 30 h 120"/>
              <a:gd name="T16" fmla="*/ 90 w 90"/>
              <a:gd name="T17" fmla="*/ 30 h 120"/>
              <a:gd name="T18" fmla="*/ 90 w 90"/>
              <a:gd name="T19" fmla="*/ 114 h 120"/>
              <a:gd name="T20" fmla="*/ 84 w 90"/>
              <a:gd name="T21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0" h="120">
                <a:moveTo>
                  <a:pt x="84" y="120"/>
                </a:moveTo>
                <a:cubicBezTo>
                  <a:pt x="5" y="120"/>
                  <a:pt x="5" y="120"/>
                  <a:pt x="5" y="120"/>
                </a:cubicBezTo>
                <a:cubicBezTo>
                  <a:pt x="2" y="120"/>
                  <a:pt x="0" y="118"/>
                  <a:pt x="0" y="114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5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8"/>
                  <a:pt x="62" y="30"/>
                  <a:pt x="65" y="30"/>
                </a:cubicBezTo>
                <a:cubicBezTo>
                  <a:pt x="90" y="30"/>
                  <a:pt x="90" y="30"/>
                  <a:pt x="90" y="30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0" y="118"/>
                  <a:pt x="87" y="120"/>
                  <a:pt x="84" y="120"/>
                </a:cubicBezTo>
                <a:close/>
              </a:path>
            </a:pathLst>
          </a:custGeom>
          <a:noFill/>
          <a:ln w="33338" cap="flat">
            <a:solidFill>
              <a:srgbClr val="171E2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072444" y="5547023"/>
            <a:ext cx="303144" cy="303144"/>
            <a:chOff x="9072444" y="5547023"/>
            <a:chExt cx="303144" cy="303144"/>
          </a:xfrm>
        </p:grpSpPr>
        <p:sp>
          <p:nvSpPr>
            <p:cNvPr id="30" name="Freeform 15"/>
            <p:cNvSpPr/>
            <p:nvPr/>
          </p:nvSpPr>
          <p:spPr bwMode="auto">
            <a:xfrm rot="5400000">
              <a:off x="9083270" y="5536197"/>
              <a:ext cx="173225" cy="194878"/>
            </a:xfrm>
            <a:custGeom>
              <a:avLst/>
              <a:gdLst>
                <a:gd name="T0" fmla="*/ 72 w 72"/>
                <a:gd name="T1" fmla="*/ 49 h 81"/>
                <a:gd name="T2" fmla="*/ 49 w 72"/>
                <a:gd name="T3" fmla="*/ 72 h 81"/>
                <a:gd name="T4" fmla="*/ 12 w 72"/>
                <a:gd name="T5" fmla="*/ 70 h 81"/>
                <a:gd name="T6" fmla="*/ 10 w 72"/>
                <a:gd name="T7" fmla="*/ 33 h 81"/>
                <a:gd name="T8" fmla="*/ 33 w 72"/>
                <a:gd name="T9" fmla="*/ 10 h 81"/>
                <a:gd name="T10" fmla="*/ 70 w 72"/>
                <a:gd name="T11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1">
                  <a:moveTo>
                    <a:pt x="72" y="49"/>
                  </a:moveTo>
                  <a:cubicBezTo>
                    <a:pt x="49" y="72"/>
                    <a:pt x="49" y="72"/>
                    <a:pt x="49" y="72"/>
                  </a:cubicBezTo>
                  <a:cubicBezTo>
                    <a:pt x="39" y="81"/>
                    <a:pt x="23" y="80"/>
                    <a:pt x="12" y="70"/>
                  </a:cubicBezTo>
                  <a:cubicBezTo>
                    <a:pt x="1" y="59"/>
                    <a:pt x="0" y="43"/>
                    <a:pt x="10" y="33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43" y="0"/>
                    <a:pt x="59" y="1"/>
                    <a:pt x="70" y="12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 rot="5400000">
              <a:off x="9192438" y="5667018"/>
              <a:ext cx="171421" cy="194878"/>
            </a:xfrm>
            <a:custGeom>
              <a:avLst/>
              <a:gdLst>
                <a:gd name="T0" fmla="*/ 0 w 71"/>
                <a:gd name="T1" fmla="*/ 33 h 81"/>
                <a:gd name="T2" fmla="*/ 23 w 71"/>
                <a:gd name="T3" fmla="*/ 10 h 81"/>
                <a:gd name="T4" fmla="*/ 60 w 71"/>
                <a:gd name="T5" fmla="*/ 12 h 81"/>
                <a:gd name="T6" fmla="*/ 62 w 71"/>
                <a:gd name="T7" fmla="*/ 49 h 81"/>
                <a:gd name="T8" fmla="*/ 39 w 71"/>
                <a:gd name="T9" fmla="*/ 72 h 81"/>
                <a:gd name="T10" fmla="*/ 2 w 71"/>
                <a:gd name="T11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81">
                  <a:moveTo>
                    <a:pt x="0" y="33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33" y="0"/>
                    <a:pt x="49" y="1"/>
                    <a:pt x="60" y="12"/>
                  </a:cubicBezTo>
                  <a:cubicBezTo>
                    <a:pt x="70" y="23"/>
                    <a:pt x="71" y="39"/>
                    <a:pt x="62" y="49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29" y="81"/>
                    <a:pt x="13" y="80"/>
                    <a:pt x="2" y="70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sp>
        <p:nvSpPr>
          <p:cNvPr id="32" name="Freeform 17"/>
          <p:cNvSpPr/>
          <p:nvPr/>
        </p:nvSpPr>
        <p:spPr bwMode="auto">
          <a:xfrm rot="5400000">
            <a:off x="8287066" y="1535327"/>
            <a:ext cx="269762" cy="297731"/>
          </a:xfrm>
          <a:custGeom>
            <a:avLst/>
            <a:gdLst>
              <a:gd name="T0" fmla="*/ 7 w 112"/>
              <a:gd name="T1" fmla="*/ 67 h 124"/>
              <a:gd name="T2" fmla="*/ 64 w 112"/>
              <a:gd name="T3" fmla="*/ 10 h 124"/>
              <a:gd name="T4" fmla="*/ 101 w 112"/>
              <a:gd name="T5" fmla="*/ 10 h 124"/>
              <a:gd name="T6" fmla="*/ 101 w 112"/>
              <a:gd name="T7" fmla="*/ 48 h 124"/>
              <a:gd name="T8" fmla="*/ 32 w 112"/>
              <a:gd name="T9" fmla="*/ 117 h 124"/>
              <a:gd name="T10" fmla="*/ 7 w 112"/>
              <a:gd name="T11" fmla="*/ 117 h 124"/>
              <a:gd name="T12" fmla="*/ 7 w 112"/>
              <a:gd name="T13" fmla="*/ 92 h 124"/>
              <a:gd name="T14" fmla="*/ 51 w 112"/>
              <a:gd name="T15" fmla="*/ 48 h 124"/>
              <a:gd name="T16" fmla="*/ 64 w 112"/>
              <a:gd name="T17" fmla="*/ 48 h 124"/>
              <a:gd name="T18" fmla="*/ 64 w 112"/>
              <a:gd name="T19" fmla="*/ 61 h 124"/>
              <a:gd name="T20" fmla="*/ 32 w 112"/>
              <a:gd name="T21" fmla="*/ 9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124">
                <a:moveTo>
                  <a:pt x="7" y="67"/>
                </a:moveTo>
                <a:cubicBezTo>
                  <a:pt x="64" y="10"/>
                  <a:pt x="64" y="10"/>
                  <a:pt x="64" y="10"/>
                </a:cubicBezTo>
                <a:cubicBezTo>
                  <a:pt x="74" y="0"/>
                  <a:pt x="91" y="0"/>
                  <a:pt x="101" y="10"/>
                </a:cubicBezTo>
                <a:cubicBezTo>
                  <a:pt x="112" y="21"/>
                  <a:pt x="112" y="38"/>
                  <a:pt x="101" y="48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25" y="124"/>
                  <a:pt x="14" y="124"/>
                  <a:pt x="7" y="117"/>
                </a:cubicBezTo>
                <a:cubicBezTo>
                  <a:pt x="0" y="110"/>
                  <a:pt x="0" y="99"/>
                  <a:pt x="7" y="92"/>
                </a:cubicBezTo>
                <a:cubicBezTo>
                  <a:pt x="51" y="48"/>
                  <a:pt x="51" y="48"/>
                  <a:pt x="51" y="48"/>
                </a:cubicBezTo>
                <a:cubicBezTo>
                  <a:pt x="55" y="45"/>
                  <a:pt x="60" y="45"/>
                  <a:pt x="64" y="48"/>
                </a:cubicBezTo>
                <a:cubicBezTo>
                  <a:pt x="67" y="52"/>
                  <a:pt x="67" y="57"/>
                  <a:pt x="64" y="61"/>
                </a:cubicBezTo>
                <a:cubicBezTo>
                  <a:pt x="32" y="92"/>
                  <a:pt x="32" y="92"/>
                  <a:pt x="32" y="92"/>
                </a:cubicBezTo>
              </a:path>
            </a:pathLst>
          </a:custGeom>
          <a:noFill/>
          <a:ln w="33338" cap="rnd">
            <a:solidFill>
              <a:srgbClr val="171E28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280299" y="2334238"/>
            <a:ext cx="290513" cy="291415"/>
            <a:chOff x="8280299" y="2334238"/>
            <a:chExt cx="290513" cy="291415"/>
          </a:xfrm>
        </p:grpSpPr>
        <p:sp>
          <p:nvSpPr>
            <p:cNvPr id="34" name="Oval 18"/>
            <p:cNvSpPr>
              <a:spLocks noChangeArrowheads="1"/>
            </p:cNvSpPr>
            <p:nvPr/>
          </p:nvSpPr>
          <p:spPr bwMode="auto">
            <a:xfrm rot="5400000">
              <a:off x="8419240" y="2474081"/>
              <a:ext cx="113679" cy="113679"/>
            </a:xfrm>
            <a:prstGeom prst="ellips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35" name="Freeform 19"/>
            <p:cNvSpPr/>
            <p:nvPr/>
          </p:nvSpPr>
          <p:spPr bwMode="auto">
            <a:xfrm rot="5400000">
              <a:off x="8279848" y="2334689"/>
              <a:ext cx="291415" cy="290513"/>
            </a:xfrm>
            <a:custGeom>
              <a:avLst/>
              <a:gdLst>
                <a:gd name="T0" fmla="*/ 81 w 121"/>
                <a:gd name="T1" fmla="*/ 0 h 121"/>
                <a:gd name="T2" fmla="*/ 42 w 121"/>
                <a:gd name="T3" fmla="*/ 40 h 121"/>
                <a:gd name="T4" fmla="*/ 48 w 121"/>
                <a:gd name="T5" fmla="*/ 60 h 121"/>
                <a:gd name="T6" fmla="*/ 3 w 121"/>
                <a:gd name="T7" fmla="*/ 105 h 121"/>
                <a:gd name="T8" fmla="*/ 3 w 121"/>
                <a:gd name="T9" fmla="*/ 118 h 121"/>
                <a:gd name="T10" fmla="*/ 16 w 121"/>
                <a:gd name="T11" fmla="*/ 118 h 121"/>
                <a:gd name="T12" fmla="*/ 61 w 121"/>
                <a:gd name="T13" fmla="*/ 73 h 121"/>
                <a:gd name="T14" fmla="*/ 81 w 121"/>
                <a:gd name="T15" fmla="*/ 79 h 121"/>
                <a:gd name="T16" fmla="*/ 121 w 121"/>
                <a:gd name="T17" fmla="*/ 40 h 121"/>
                <a:gd name="T18" fmla="*/ 81 w 12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81" y="0"/>
                  </a:moveTo>
                  <a:cubicBezTo>
                    <a:pt x="60" y="0"/>
                    <a:pt x="42" y="18"/>
                    <a:pt x="42" y="40"/>
                  </a:cubicBezTo>
                  <a:cubicBezTo>
                    <a:pt x="42" y="47"/>
                    <a:pt x="44" y="54"/>
                    <a:pt x="48" y="60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0" y="108"/>
                    <a:pt x="0" y="114"/>
                    <a:pt x="3" y="118"/>
                  </a:cubicBezTo>
                  <a:cubicBezTo>
                    <a:pt x="7" y="121"/>
                    <a:pt x="13" y="121"/>
                    <a:pt x="16" y="118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7" y="77"/>
                    <a:pt x="74" y="79"/>
                    <a:pt x="81" y="79"/>
                  </a:cubicBezTo>
                  <a:cubicBezTo>
                    <a:pt x="103" y="79"/>
                    <a:pt x="121" y="61"/>
                    <a:pt x="121" y="40"/>
                  </a:cubicBezTo>
                  <a:cubicBezTo>
                    <a:pt x="121" y="18"/>
                    <a:pt x="103" y="0"/>
                    <a:pt x="81" y="0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sp>
        <p:nvSpPr>
          <p:cNvPr id="36" name="Freeform 20"/>
          <p:cNvSpPr>
            <a:spLocks noEditPoints="1"/>
          </p:cNvSpPr>
          <p:nvPr/>
        </p:nvSpPr>
        <p:spPr bwMode="auto">
          <a:xfrm rot="5400000">
            <a:off x="8322703" y="3144427"/>
            <a:ext cx="193074" cy="288709"/>
          </a:xfrm>
          <a:custGeom>
            <a:avLst/>
            <a:gdLst>
              <a:gd name="T0" fmla="*/ 40 w 80"/>
              <a:gd name="T1" fmla="*/ 0 h 120"/>
              <a:gd name="T2" fmla="*/ 0 w 80"/>
              <a:gd name="T3" fmla="*/ 40 h 120"/>
              <a:gd name="T4" fmla="*/ 40 w 80"/>
              <a:gd name="T5" fmla="*/ 120 h 120"/>
              <a:gd name="T6" fmla="*/ 80 w 80"/>
              <a:gd name="T7" fmla="*/ 40 h 120"/>
              <a:gd name="T8" fmla="*/ 40 w 80"/>
              <a:gd name="T9" fmla="*/ 0 h 120"/>
              <a:gd name="T10" fmla="*/ 40 w 80"/>
              <a:gd name="T11" fmla="*/ 53 h 120"/>
              <a:gd name="T12" fmla="*/ 27 w 80"/>
              <a:gd name="T13" fmla="*/ 40 h 120"/>
              <a:gd name="T14" fmla="*/ 40 w 80"/>
              <a:gd name="T15" fmla="*/ 26 h 120"/>
              <a:gd name="T16" fmla="*/ 54 w 80"/>
              <a:gd name="T17" fmla="*/ 40 h 120"/>
              <a:gd name="T18" fmla="*/ 40 w 80"/>
              <a:gd name="T19" fmla="*/ 5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12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80"/>
                  <a:pt x="40" y="120"/>
                  <a:pt x="40" y="120"/>
                </a:cubicBezTo>
                <a:cubicBezTo>
                  <a:pt x="40" y="120"/>
                  <a:pt x="80" y="80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40" y="53"/>
                </a:moveTo>
                <a:cubicBezTo>
                  <a:pt x="33" y="53"/>
                  <a:pt x="27" y="47"/>
                  <a:pt x="27" y="40"/>
                </a:cubicBezTo>
                <a:cubicBezTo>
                  <a:pt x="27" y="32"/>
                  <a:pt x="33" y="26"/>
                  <a:pt x="40" y="26"/>
                </a:cubicBezTo>
                <a:cubicBezTo>
                  <a:pt x="48" y="26"/>
                  <a:pt x="54" y="32"/>
                  <a:pt x="54" y="40"/>
                </a:cubicBezTo>
                <a:cubicBezTo>
                  <a:pt x="54" y="47"/>
                  <a:pt x="48" y="53"/>
                  <a:pt x="40" y="53"/>
                </a:cubicBezTo>
                <a:close/>
              </a:path>
            </a:pathLst>
          </a:custGeom>
          <a:noFill/>
          <a:ln w="33338" cap="flat">
            <a:solidFill>
              <a:srgbClr val="171E2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sp>
        <p:nvSpPr>
          <p:cNvPr id="37" name="Freeform 21"/>
          <p:cNvSpPr/>
          <p:nvPr/>
        </p:nvSpPr>
        <p:spPr bwMode="auto">
          <a:xfrm rot="5400000">
            <a:off x="7472817" y="2401904"/>
            <a:ext cx="289611" cy="168714"/>
          </a:xfrm>
          <a:custGeom>
            <a:avLst/>
            <a:gdLst>
              <a:gd name="T0" fmla="*/ 120 w 120"/>
              <a:gd name="T1" fmla="*/ 44 h 70"/>
              <a:gd name="T2" fmla="*/ 94 w 120"/>
              <a:gd name="T3" fmla="*/ 17 h 70"/>
              <a:gd name="T4" fmla="*/ 83 w 120"/>
              <a:gd name="T5" fmla="*/ 20 h 70"/>
              <a:gd name="T6" fmla="*/ 51 w 120"/>
              <a:gd name="T7" fmla="*/ 0 h 70"/>
              <a:gd name="T8" fmla="*/ 17 w 120"/>
              <a:gd name="T9" fmla="*/ 35 h 70"/>
              <a:gd name="T10" fmla="*/ 0 w 120"/>
              <a:gd name="T11" fmla="*/ 52 h 70"/>
              <a:gd name="T12" fmla="*/ 0 w 120"/>
              <a:gd name="T13" fmla="*/ 53 h 70"/>
              <a:gd name="T14" fmla="*/ 17 w 120"/>
              <a:gd name="T15" fmla="*/ 70 h 70"/>
              <a:gd name="T16" fmla="*/ 95 w 120"/>
              <a:gd name="T17" fmla="*/ 70 h 70"/>
              <a:gd name="T18" fmla="*/ 120 w 120"/>
              <a:gd name="T19" fmla="*/ 44 h 70"/>
              <a:gd name="T20" fmla="*/ 120 w 120"/>
              <a:gd name="T21" fmla="*/ 44 h 70"/>
              <a:gd name="T22" fmla="*/ 120 w 120"/>
              <a:gd name="T23" fmla="*/ 4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" h="70">
                <a:moveTo>
                  <a:pt x="120" y="44"/>
                </a:moveTo>
                <a:cubicBezTo>
                  <a:pt x="120" y="29"/>
                  <a:pt x="108" y="17"/>
                  <a:pt x="94" y="17"/>
                </a:cubicBezTo>
                <a:cubicBezTo>
                  <a:pt x="90" y="17"/>
                  <a:pt x="86" y="19"/>
                  <a:pt x="83" y="20"/>
                </a:cubicBezTo>
                <a:cubicBezTo>
                  <a:pt x="77" y="8"/>
                  <a:pt x="65" y="0"/>
                  <a:pt x="51" y="0"/>
                </a:cubicBezTo>
                <a:cubicBezTo>
                  <a:pt x="32" y="0"/>
                  <a:pt x="17" y="16"/>
                  <a:pt x="17" y="35"/>
                </a:cubicBezTo>
                <a:cubicBezTo>
                  <a:pt x="8" y="35"/>
                  <a:pt x="0" y="43"/>
                  <a:pt x="0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2"/>
                  <a:pt x="8" y="70"/>
                  <a:pt x="17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09" y="70"/>
                  <a:pt x="120" y="58"/>
                  <a:pt x="120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0" y="44"/>
                  <a:pt x="120" y="44"/>
                  <a:pt x="120" y="44"/>
                </a:cubicBezTo>
                <a:close/>
              </a:path>
            </a:pathLst>
          </a:custGeom>
          <a:noFill/>
          <a:ln w="33338" cap="flat">
            <a:solidFill>
              <a:srgbClr val="171E2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sp>
        <p:nvSpPr>
          <p:cNvPr id="38" name="Freeform 22"/>
          <p:cNvSpPr/>
          <p:nvPr/>
        </p:nvSpPr>
        <p:spPr bwMode="auto">
          <a:xfrm rot="5400000">
            <a:off x="8274435" y="4751721"/>
            <a:ext cx="289611" cy="288709"/>
          </a:xfrm>
          <a:custGeom>
            <a:avLst/>
            <a:gdLst>
              <a:gd name="T0" fmla="*/ 109 w 120"/>
              <a:gd name="T1" fmla="*/ 0 h 120"/>
              <a:gd name="T2" fmla="*/ 11 w 120"/>
              <a:gd name="T3" fmla="*/ 0 h 120"/>
              <a:gd name="T4" fmla="*/ 0 w 120"/>
              <a:gd name="T5" fmla="*/ 11 h 120"/>
              <a:gd name="T6" fmla="*/ 0 w 120"/>
              <a:gd name="T7" fmla="*/ 61 h 120"/>
              <a:gd name="T8" fmla="*/ 0 w 120"/>
              <a:gd name="T9" fmla="*/ 92 h 120"/>
              <a:gd name="T10" fmla="*/ 0 w 120"/>
              <a:gd name="T11" fmla="*/ 117 h 120"/>
              <a:gd name="T12" fmla="*/ 4 w 120"/>
              <a:gd name="T13" fmla="*/ 119 h 120"/>
              <a:gd name="T14" fmla="*/ 29 w 120"/>
              <a:gd name="T15" fmla="*/ 91 h 120"/>
              <a:gd name="T16" fmla="*/ 33 w 120"/>
              <a:gd name="T17" fmla="*/ 90 h 120"/>
              <a:gd name="T18" fmla="*/ 109 w 120"/>
              <a:gd name="T19" fmla="*/ 90 h 120"/>
              <a:gd name="T20" fmla="*/ 120 w 120"/>
              <a:gd name="T21" fmla="*/ 78 h 120"/>
              <a:gd name="T22" fmla="*/ 120 w 120"/>
              <a:gd name="T23" fmla="*/ 11 h 120"/>
              <a:gd name="T24" fmla="*/ 109 w 120"/>
              <a:gd name="T25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120">
                <a:moveTo>
                  <a:pt x="109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9"/>
                  <a:pt x="2" y="120"/>
                  <a:pt x="4" y="119"/>
                </a:cubicBezTo>
                <a:cubicBezTo>
                  <a:pt x="29" y="91"/>
                  <a:pt x="29" y="91"/>
                  <a:pt x="29" y="91"/>
                </a:cubicBezTo>
                <a:cubicBezTo>
                  <a:pt x="30" y="90"/>
                  <a:pt x="31" y="90"/>
                  <a:pt x="33" y="90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15" y="90"/>
                  <a:pt x="120" y="85"/>
                  <a:pt x="120" y="78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5"/>
                  <a:pt x="115" y="0"/>
                  <a:pt x="109" y="0"/>
                </a:cubicBezTo>
                <a:close/>
              </a:path>
            </a:pathLst>
          </a:custGeom>
          <a:noFill/>
          <a:ln w="33338" cap="flat">
            <a:solidFill>
              <a:srgbClr val="171E2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274886" y="5554241"/>
            <a:ext cx="288709" cy="288709"/>
            <a:chOff x="8274886" y="5554241"/>
            <a:chExt cx="288709" cy="288709"/>
          </a:xfrm>
        </p:grpSpPr>
        <p:sp>
          <p:nvSpPr>
            <p:cNvPr id="40" name="Freeform 23"/>
            <p:cNvSpPr/>
            <p:nvPr/>
          </p:nvSpPr>
          <p:spPr bwMode="auto">
            <a:xfrm rot="5400000">
              <a:off x="8274886" y="5554241"/>
              <a:ext cx="288709" cy="288709"/>
            </a:xfrm>
            <a:custGeom>
              <a:avLst/>
              <a:gdLst>
                <a:gd name="T0" fmla="*/ 109 w 120"/>
                <a:gd name="T1" fmla="*/ 0 h 120"/>
                <a:gd name="T2" fmla="*/ 12 w 120"/>
                <a:gd name="T3" fmla="*/ 0 h 120"/>
                <a:gd name="T4" fmla="*/ 0 w 120"/>
                <a:gd name="T5" fmla="*/ 11 h 120"/>
                <a:gd name="T6" fmla="*/ 0 w 120"/>
                <a:gd name="T7" fmla="*/ 61 h 120"/>
                <a:gd name="T8" fmla="*/ 0 w 120"/>
                <a:gd name="T9" fmla="*/ 92 h 120"/>
                <a:gd name="T10" fmla="*/ 0 w 120"/>
                <a:gd name="T11" fmla="*/ 117 h 120"/>
                <a:gd name="T12" fmla="*/ 4 w 120"/>
                <a:gd name="T13" fmla="*/ 119 h 120"/>
                <a:gd name="T14" fmla="*/ 29 w 120"/>
                <a:gd name="T15" fmla="*/ 91 h 120"/>
                <a:gd name="T16" fmla="*/ 33 w 120"/>
                <a:gd name="T17" fmla="*/ 90 h 120"/>
                <a:gd name="T18" fmla="*/ 109 w 120"/>
                <a:gd name="T19" fmla="*/ 90 h 120"/>
                <a:gd name="T20" fmla="*/ 120 w 120"/>
                <a:gd name="T21" fmla="*/ 78 h 120"/>
                <a:gd name="T22" fmla="*/ 120 w 120"/>
                <a:gd name="T23" fmla="*/ 11 h 120"/>
                <a:gd name="T24" fmla="*/ 109 w 120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0">
                  <a:moveTo>
                    <a:pt x="10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9"/>
                    <a:pt x="3" y="120"/>
                    <a:pt x="4" y="119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0" y="90"/>
                    <a:pt x="31" y="90"/>
                    <a:pt x="33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15" y="90"/>
                    <a:pt x="120" y="85"/>
                    <a:pt x="120" y="78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5"/>
                    <a:pt x="115" y="0"/>
                    <a:pt x="109" y="0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 rot="5400000">
              <a:off x="8439089" y="5609276"/>
              <a:ext cx="36089" cy="36089"/>
            </a:xfrm>
            <a:prstGeom prst="ellipse">
              <a:avLst/>
            </a:pr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 rot="5400000">
              <a:off x="8439089" y="5681453"/>
              <a:ext cx="36089" cy="36089"/>
            </a:xfrm>
            <a:prstGeom prst="ellipse">
              <a:avLst/>
            </a:pr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 rot="5400000">
              <a:off x="8439089" y="5753631"/>
              <a:ext cx="36089" cy="36089"/>
            </a:xfrm>
            <a:prstGeom prst="ellipse">
              <a:avLst/>
            </a:pr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72818" y="1539387"/>
            <a:ext cx="289610" cy="288709"/>
            <a:chOff x="7472818" y="1539387"/>
            <a:chExt cx="289610" cy="288709"/>
          </a:xfrm>
        </p:grpSpPr>
        <p:sp>
          <p:nvSpPr>
            <p:cNvPr id="45" name="Freeform 27"/>
            <p:cNvSpPr/>
            <p:nvPr/>
          </p:nvSpPr>
          <p:spPr bwMode="auto">
            <a:xfrm rot="5400000">
              <a:off x="7473269" y="1538936"/>
              <a:ext cx="180443" cy="181345"/>
            </a:xfrm>
            <a:custGeom>
              <a:avLst/>
              <a:gdLst>
                <a:gd name="T0" fmla="*/ 68 w 75"/>
                <a:gd name="T1" fmla="*/ 0 h 75"/>
                <a:gd name="T2" fmla="*/ 7 w 75"/>
                <a:gd name="T3" fmla="*/ 0 h 75"/>
                <a:gd name="T4" fmla="*/ 0 w 75"/>
                <a:gd name="T5" fmla="*/ 7 h 75"/>
                <a:gd name="T6" fmla="*/ 0 w 75"/>
                <a:gd name="T7" fmla="*/ 39 h 75"/>
                <a:gd name="T8" fmla="*/ 0 w 75"/>
                <a:gd name="T9" fmla="*/ 58 h 75"/>
                <a:gd name="T10" fmla="*/ 0 w 75"/>
                <a:gd name="T11" fmla="*/ 74 h 75"/>
                <a:gd name="T12" fmla="*/ 2 w 75"/>
                <a:gd name="T13" fmla="*/ 75 h 75"/>
                <a:gd name="T14" fmla="*/ 18 w 75"/>
                <a:gd name="T15" fmla="*/ 57 h 75"/>
                <a:gd name="T16" fmla="*/ 20 w 75"/>
                <a:gd name="T17" fmla="*/ 56 h 75"/>
                <a:gd name="T18" fmla="*/ 68 w 75"/>
                <a:gd name="T19" fmla="*/ 56 h 75"/>
                <a:gd name="T20" fmla="*/ 75 w 75"/>
                <a:gd name="T21" fmla="*/ 49 h 75"/>
                <a:gd name="T22" fmla="*/ 75 w 75"/>
                <a:gd name="T23" fmla="*/ 7 h 75"/>
                <a:gd name="T24" fmla="*/ 68 w 75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5">
                  <a:moveTo>
                    <a:pt x="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1" y="75"/>
                    <a:pt x="2" y="75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9" y="56"/>
                    <a:pt x="2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2" y="56"/>
                    <a:pt x="75" y="53"/>
                    <a:pt x="75" y="49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8" y="0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 rot="5400000">
              <a:off x="7581534" y="1647202"/>
              <a:ext cx="180443" cy="181345"/>
            </a:xfrm>
            <a:custGeom>
              <a:avLst/>
              <a:gdLst>
                <a:gd name="T0" fmla="*/ 0 w 75"/>
                <a:gd name="T1" fmla="*/ 30 h 75"/>
                <a:gd name="T2" fmla="*/ 0 w 75"/>
                <a:gd name="T3" fmla="*/ 7 h 75"/>
                <a:gd name="T4" fmla="*/ 7 w 75"/>
                <a:gd name="T5" fmla="*/ 0 h 75"/>
                <a:gd name="T6" fmla="*/ 68 w 75"/>
                <a:gd name="T7" fmla="*/ 0 h 75"/>
                <a:gd name="T8" fmla="*/ 75 w 75"/>
                <a:gd name="T9" fmla="*/ 7 h 75"/>
                <a:gd name="T10" fmla="*/ 75 w 75"/>
                <a:gd name="T11" fmla="*/ 39 h 75"/>
                <a:gd name="T12" fmla="*/ 75 w 75"/>
                <a:gd name="T13" fmla="*/ 58 h 75"/>
                <a:gd name="T14" fmla="*/ 75 w 75"/>
                <a:gd name="T15" fmla="*/ 74 h 75"/>
                <a:gd name="T16" fmla="*/ 72 w 75"/>
                <a:gd name="T17" fmla="*/ 75 h 75"/>
                <a:gd name="T18" fmla="*/ 57 w 75"/>
                <a:gd name="T19" fmla="*/ 57 h 75"/>
                <a:gd name="T20" fmla="*/ 54 w 75"/>
                <a:gd name="T21" fmla="*/ 56 h 75"/>
                <a:gd name="T22" fmla="*/ 45 w 75"/>
                <a:gd name="T23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75">
                  <a:moveTo>
                    <a:pt x="0" y="3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5"/>
                    <a:pt x="73" y="75"/>
                    <a:pt x="72" y="75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5" y="56"/>
                    <a:pt x="54" y="56"/>
                  </a:cubicBezTo>
                  <a:cubicBezTo>
                    <a:pt x="45" y="56"/>
                    <a:pt x="45" y="56"/>
                    <a:pt x="45" y="56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74886" y="3949202"/>
            <a:ext cx="288709" cy="288709"/>
            <a:chOff x="8274886" y="3949202"/>
            <a:chExt cx="288709" cy="288709"/>
          </a:xfrm>
        </p:grpSpPr>
        <p:sp>
          <p:nvSpPr>
            <p:cNvPr id="48" name="Freeform 29"/>
            <p:cNvSpPr/>
            <p:nvPr/>
          </p:nvSpPr>
          <p:spPr bwMode="auto">
            <a:xfrm rot="5400000">
              <a:off x="8274886" y="3949202"/>
              <a:ext cx="288709" cy="288709"/>
            </a:xfrm>
            <a:custGeom>
              <a:avLst/>
              <a:gdLst>
                <a:gd name="T0" fmla="*/ 0 w 320"/>
                <a:gd name="T1" fmla="*/ 80 h 320"/>
                <a:gd name="T2" fmla="*/ 107 w 320"/>
                <a:gd name="T3" fmla="*/ 0 h 320"/>
                <a:gd name="T4" fmla="*/ 213 w 320"/>
                <a:gd name="T5" fmla="*/ 80 h 320"/>
                <a:gd name="T6" fmla="*/ 320 w 320"/>
                <a:gd name="T7" fmla="*/ 0 h 320"/>
                <a:gd name="T8" fmla="*/ 320 w 320"/>
                <a:gd name="T9" fmla="*/ 240 h 320"/>
                <a:gd name="T10" fmla="*/ 213 w 320"/>
                <a:gd name="T11" fmla="*/ 320 h 320"/>
                <a:gd name="T12" fmla="*/ 107 w 320"/>
                <a:gd name="T13" fmla="*/ 240 h 320"/>
                <a:gd name="T14" fmla="*/ 0 w 320"/>
                <a:gd name="T15" fmla="*/ 320 h 320"/>
                <a:gd name="T16" fmla="*/ 0 w 320"/>
                <a:gd name="T17" fmla="*/ 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320">
                  <a:moveTo>
                    <a:pt x="0" y="80"/>
                  </a:moveTo>
                  <a:lnTo>
                    <a:pt x="107" y="0"/>
                  </a:lnTo>
                  <a:lnTo>
                    <a:pt x="213" y="80"/>
                  </a:lnTo>
                  <a:lnTo>
                    <a:pt x="320" y="0"/>
                  </a:lnTo>
                  <a:lnTo>
                    <a:pt x="320" y="240"/>
                  </a:lnTo>
                  <a:lnTo>
                    <a:pt x="213" y="320"/>
                  </a:lnTo>
                  <a:lnTo>
                    <a:pt x="107" y="240"/>
                  </a:lnTo>
                  <a:lnTo>
                    <a:pt x="0" y="320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rot="5400000">
              <a:off x="8455329" y="3937473"/>
              <a:ext cx="0" cy="216531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50" name="Line 31"/>
            <p:cNvSpPr>
              <a:spLocks noChangeShapeType="1"/>
            </p:cNvSpPr>
            <p:nvPr/>
          </p:nvSpPr>
          <p:spPr bwMode="auto">
            <a:xfrm rot="5400000">
              <a:off x="8383152" y="4033108"/>
              <a:ext cx="0" cy="216531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472817" y="3144426"/>
            <a:ext cx="289611" cy="288709"/>
            <a:chOff x="7472817" y="3144426"/>
            <a:chExt cx="289611" cy="288709"/>
          </a:xfrm>
        </p:grpSpPr>
        <p:sp>
          <p:nvSpPr>
            <p:cNvPr id="52" name="Oval 32"/>
            <p:cNvSpPr>
              <a:spLocks noChangeArrowheads="1"/>
            </p:cNvSpPr>
            <p:nvPr/>
          </p:nvSpPr>
          <p:spPr bwMode="auto">
            <a:xfrm rot="5400000">
              <a:off x="7563490" y="3236904"/>
              <a:ext cx="108266" cy="105559"/>
            </a:xfrm>
            <a:prstGeom prst="ellips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 rot="5400000">
              <a:off x="7735813" y="3262166"/>
              <a:ext cx="0" cy="53231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54" name="Line 34"/>
            <p:cNvSpPr>
              <a:spLocks noChangeShapeType="1"/>
            </p:cNvSpPr>
            <p:nvPr/>
          </p:nvSpPr>
          <p:spPr bwMode="auto">
            <a:xfrm rot="5400000">
              <a:off x="7590556" y="3406520"/>
              <a:ext cx="53231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55" name="Line 35"/>
            <p:cNvSpPr>
              <a:spLocks noChangeShapeType="1"/>
            </p:cNvSpPr>
            <p:nvPr/>
          </p:nvSpPr>
          <p:spPr bwMode="auto">
            <a:xfrm rot="5400000">
              <a:off x="7499433" y="3262166"/>
              <a:ext cx="0" cy="53231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56" name="Line 36"/>
            <p:cNvSpPr>
              <a:spLocks noChangeShapeType="1"/>
            </p:cNvSpPr>
            <p:nvPr/>
          </p:nvSpPr>
          <p:spPr bwMode="auto">
            <a:xfrm rot="5400000" flipH="1">
              <a:off x="7589654" y="3171944"/>
              <a:ext cx="55035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57" name="Line 37"/>
            <p:cNvSpPr>
              <a:spLocks noChangeShapeType="1"/>
            </p:cNvSpPr>
            <p:nvPr/>
          </p:nvSpPr>
          <p:spPr bwMode="auto">
            <a:xfrm rot="5400000">
              <a:off x="7681680" y="3189086"/>
              <a:ext cx="38795" cy="36089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 rot="5400000" flipV="1">
              <a:off x="7681680" y="3355094"/>
              <a:ext cx="38795" cy="36089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59" name="Line 39"/>
            <p:cNvSpPr>
              <a:spLocks noChangeShapeType="1"/>
            </p:cNvSpPr>
            <p:nvPr/>
          </p:nvSpPr>
          <p:spPr bwMode="auto">
            <a:xfrm rot="5400000">
              <a:off x="7514770" y="3355094"/>
              <a:ext cx="38795" cy="36089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 rot="5400000" flipH="1">
              <a:off x="7514770" y="3189086"/>
              <a:ext cx="38795" cy="36089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471013" y="3949201"/>
            <a:ext cx="293220" cy="288709"/>
            <a:chOff x="7471013" y="3949201"/>
            <a:chExt cx="293220" cy="288709"/>
          </a:xfrm>
        </p:grpSpPr>
        <p:sp>
          <p:nvSpPr>
            <p:cNvPr id="62" name="Freeform 41"/>
            <p:cNvSpPr/>
            <p:nvPr/>
          </p:nvSpPr>
          <p:spPr bwMode="auto">
            <a:xfrm rot="5400000">
              <a:off x="7535521" y="4009199"/>
              <a:ext cx="288709" cy="168714"/>
            </a:xfrm>
            <a:custGeom>
              <a:avLst/>
              <a:gdLst>
                <a:gd name="T0" fmla="*/ 120 w 120"/>
                <a:gd name="T1" fmla="*/ 44 h 70"/>
                <a:gd name="T2" fmla="*/ 94 w 120"/>
                <a:gd name="T3" fmla="*/ 18 h 70"/>
                <a:gd name="T4" fmla="*/ 82 w 120"/>
                <a:gd name="T5" fmla="*/ 21 h 70"/>
                <a:gd name="T6" fmla="*/ 51 w 120"/>
                <a:gd name="T7" fmla="*/ 0 h 70"/>
                <a:gd name="T8" fmla="*/ 17 w 120"/>
                <a:gd name="T9" fmla="*/ 35 h 70"/>
                <a:gd name="T10" fmla="*/ 0 w 120"/>
                <a:gd name="T11" fmla="*/ 53 h 70"/>
                <a:gd name="T12" fmla="*/ 0 w 120"/>
                <a:gd name="T13" fmla="*/ 53 h 70"/>
                <a:gd name="T14" fmla="*/ 16 w 120"/>
                <a:gd name="T15" fmla="*/ 70 h 70"/>
                <a:gd name="T16" fmla="*/ 94 w 120"/>
                <a:gd name="T17" fmla="*/ 70 h 70"/>
                <a:gd name="T18" fmla="*/ 120 w 120"/>
                <a:gd name="T19" fmla="*/ 44 h 70"/>
                <a:gd name="T20" fmla="*/ 120 w 120"/>
                <a:gd name="T21" fmla="*/ 44 h 70"/>
                <a:gd name="T22" fmla="*/ 120 w 120"/>
                <a:gd name="T23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0">
                  <a:moveTo>
                    <a:pt x="120" y="44"/>
                  </a:moveTo>
                  <a:cubicBezTo>
                    <a:pt x="120" y="29"/>
                    <a:pt x="108" y="18"/>
                    <a:pt x="94" y="18"/>
                  </a:cubicBezTo>
                  <a:cubicBezTo>
                    <a:pt x="90" y="18"/>
                    <a:pt x="86" y="19"/>
                    <a:pt x="82" y="21"/>
                  </a:cubicBezTo>
                  <a:cubicBezTo>
                    <a:pt x="77" y="9"/>
                    <a:pt x="65" y="0"/>
                    <a:pt x="51" y="0"/>
                  </a:cubicBezTo>
                  <a:cubicBezTo>
                    <a:pt x="32" y="0"/>
                    <a:pt x="17" y="16"/>
                    <a:pt x="17" y="35"/>
                  </a:cubicBezTo>
                  <a:cubicBezTo>
                    <a:pt x="7" y="35"/>
                    <a:pt x="0" y="4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3"/>
                    <a:pt x="7" y="70"/>
                    <a:pt x="16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108" y="70"/>
                    <a:pt x="120" y="59"/>
                    <a:pt x="120" y="44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63" name="Line 42"/>
            <p:cNvSpPr>
              <a:spLocks noChangeShapeType="1"/>
            </p:cNvSpPr>
            <p:nvPr/>
          </p:nvSpPr>
          <p:spPr bwMode="auto">
            <a:xfrm rot="5400000">
              <a:off x="7492215" y="3990253"/>
              <a:ext cx="41502" cy="83906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 rot="5400000">
              <a:off x="7491313" y="4073256"/>
              <a:ext cx="43306" cy="83906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rot="5400000">
              <a:off x="7491313" y="4158064"/>
              <a:ext cx="43306" cy="83906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472817" y="4751270"/>
            <a:ext cx="289611" cy="289611"/>
            <a:chOff x="7472817" y="4751270"/>
            <a:chExt cx="289611" cy="289611"/>
          </a:xfrm>
        </p:grpSpPr>
        <p:sp>
          <p:nvSpPr>
            <p:cNvPr id="67" name="Line 45"/>
            <p:cNvSpPr>
              <a:spLocks noChangeShapeType="1"/>
            </p:cNvSpPr>
            <p:nvPr/>
          </p:nvSpPr>
          <p:spPr bwMode="auto">
            <a:xfrm rot="5400000">
              <a:off x="7617623" y="4786908"/>
              <a:ext cx="0" cy="217434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68" name="Line 46"/>
            <p:cNvSpPr>
              <a:spLocks noChangeShapeType="1"/>
            </p:cNvSpPr>
            <p:nvPr/>
          </p:nvSpPr>
          <p:spPr bwMode="auto">
            <a:xfrm rot="5400000">
              <a:off x="7508455" y="4896076"/>
              <a:ext cx="217434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69" name="Line 47"/>
            <p:cNvSpPr>
              <a:spLocks noChangeShapeType="1"/>
            </p:cNvSpPr>
            <p:nvPr/>
          </p:nvSpPr>
          <p:spPr bwMode="auto">
            <a:xfrm rot="5400000" flipV="1">
              <a:off x="7544995" y="4823448"/>
              <a:ext cx="145257" cy="145257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70" name="Line 48"/>
            <p:cNvSpPr>
              <a:spLocks noChangeShapeType="1"/>
            </p:cNvSpPr>
            <p:nvPr/>
          </p:nvSpPr>
          <p:spPr bwMode="auto">
            <a:xfrm rot="5400000">
              <a:off x="7544995" y="4823448"/>
              <a:ext cx="145257" cy="145257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71" name="Freeform 49"/>
            <p:cNvSpPr/>
            <p:nvPr/>
          </p:nvSpPr>
          <p:spPr bwMode="auto">
            <a:xfrm rot="5400000">
              <a:off x="7708295" y="4877580"/>
              <a:ext cx="72177" cy="36089"/>
            </a:xfrm>
            <a:custGeom>
              <a:avLst/>
              <a:gdLst>
                <a:gd name="T0" fmla="*/ 0 w 80"/>
                <a:gd name="T1" fmla="*/ 0 h 40"/>
                <a:gd name="T2" fmla="*/ 40 w 80"/>
                <a:gd name="T3" fmla="*/ 40 h 40"/>
                <a:gd name="T4" fmla="*/ 80 w 80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40">
                  <a:moveTo>
                    <a:pt x="0" y="0"/>
                  </a:moveTo>
                  <a:lnTo>
                    <a:pt x="40" y="40"/>
                  </a:lnTo>
                  <a:lnTo>
                    <a:pt x="80" y="0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72" name="Freeform 50"/>
            <p:cNvSpPr/>
            <p:nvPr/>
          </p:nvSpPr>
          <p:spPr bwMode="auto">
            <a:xfrm rot="5400000">
              <a:off x="7599579" y="4986297"/>
              <a:ext cx="36089" cy="73079"/>
            </a:xfrm>
            <a:custGeom>
              <a:avLst/>
              <a:gdLst>
                <a:gd name="T0" fmla="*/ 40 w 40"/>
                <a:gd name="T1" fmla="*/ 0 h 81"/>
                <a:gd name="T2" fmla="*/ 0 w 40"/>
                <a:gd name="T3" fmla="*/ 41 h 81"/>
                <a:gd name="T4" fmla="*/ 40 w 40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81">
                  <a:moveTo>
                    <a:pt x="40" y="0"/>
                  </a:moveTo>
                  <a:lnTo>
                    <a:pt x="0" y="41"/>
                  </a:lnTo>
                  <a:lnTo>
                    <a:pt x="40" y="81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73" name="Freeform 51"/>
            <p:cNvSpPr/>
            <p:nvPr/>
          </p:nvSpPr>
          <p:spPr bwMode="auto">
            <a:xfrm rot="5400000">
              <a:off x="7454773" y="4877580"/>
              <a:ext cx="72177" cy="36089"/>
            </a:xfrm>
            <a:custGeom>
              <a:avLst/>
              <a:gdLst>
                <a:gd name="T0" fmla="*/ 0 w 80"/>
                <a:gd name="T1" fmla="*/ 40 h 40"/>
                <a:gd name="T2" fmla="*/ 40 w 80"/>
                <a:gd name="T3" fmla="*/ 0 h 40"/>
                <a:gd name="T4" fmla="*/ 80 w 80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40" y="0"/>
                  </a:lnTo>
                  <a:lnTo>
                    <a:pt x="80" y="40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74" name="Freeform 52"/>
            <p:cNvSpPr/>
            <p:nvPr/>
          </p:nvSpPr>
          <p:spPr bwMode="auto">
            <a:xfrm rot="5400000">
              <a:off x="7599579" y="4732775"/>
              <a:ext cx="36089" cy="73079"/>
            </a:xfrm>
            <a:custGeom>
              <a:avLst/>
              <a:gdLst>
                <a:gd name="T0" fmla="*/ 0 w 40"/>
                <a:gd name="T1" fmla="*/ 0 h 81"/>
                <a:gd name="T2" fmla="*/ 40 w 40"/>
                <a:gd name="T3" fmla="*/ 41 h 81"/>
                <a:gd name="T4" fmla="*/ 0 w 40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81">
                  <a:moveTo>
                    <a:pt x="0" y="0"/>
                  </a:moveTo>
                  <a:lnTo>
                    <a:pt x="40" y="41"/>
                  </a:lnTo>
                  <a:lnTo>
                    <a:pt x="0" y="81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75" name="Freeform 53"/>
            <p:cNvSpPr/>
            <p:nvPr/>
          </p:nvSpPr>
          <p:spPr bwMode="auto">
            <a:xfrm rot="5400000">
              <a:off x="7690251" y="4787359"/>
              <a:ext cx="36089" cy="36089"/>
            </a:xfrm>
            <a:custGeom>
              <a:avLst/>
              <a:gdLst>
                <a:gd name="T0" fmla="*/ 0 w 40"/>
                <a:gd name="T1" fmla="*/ 40 h 40"/>
                <a:gd name="T2" fmla="*/ 40 w 40"/>
                <a:gd name="T3" fmla="*/ 40 h 40"/>
                <a:gd name="T4" fmla="*/ 40 w 40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0">
                  <a:moveTo>
                    <a:pt x="0" y="40"/>
                  </a:moveTo>
                  <a:lnTo>
                    <a:pt x="40" y="40"/>
                  </a:lnTo>
                  <a:lnTo>
                    <a:pt x="40" y="0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76" name="Freeform 54"/>
            <p:cNvSpPr/>
            <p:nvPr/>
          </p:nvSpPr>
          <p:spPr bwMode="auto">
            <a:xfrm rot="5400000">
              <a:off x="7690251" y="4968704"/>
              <a:ext cx="36089" cy="36089"/>
            </a:xfrm>
            <a:custGeom>
              <a:avLst/>
              <a:gdLst>
                <a:gd name="T0" fmla="*/ 0 w 40"/>
                <a:gd name="T1" fmla="*/ 0 h 40"/>
                <a:gd name="T2" fmla="*/ 0 w 40"/>
                <a:gd name="T3" fmla="*/ 40 h 40"/>
                <a:gd name="T4" fmla="*/ 40 w 40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lnTo>
                    <a:pt x="0" y="40"/>
                  </a:lnTo>
                  <a:lnTo>
                    <a:pt x="40" y="40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77" name="Freeform 55"/>
            <p:cNvSpPr/>
            <p:nvPr/>
          </p:nvSpPr>
          <p:spPr bwMode="auto">
            <a:xfrm rot="5400000">
              <a:off x="7508906" y="4787359"/>
              <a:ext cx="36089" cy="36089"/>
            </a:xfrm>
            <a:custGeom>
              <a:avLst/>
              <a:gdLst>
                <a:gd name="T0" fmla="*/ 0 w 40"/>
                <a:gd name="T1" fmla="*/ 0 h 40"/>
                <a:gd name="T2" fmla="*/ 40 w 40"/>
                <a:gd name="T3" fmla="*/ 0 h 40"/>
                <a:gd name="T4" fmla="*/ 40 w 40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78" name="Freeform 56"/>
            <p:cNvSpPr/>
            <p:nvPr/>
          </p:nvSpPr>
          <p:spPr bwMode="auto">
            <a:xfrm rot="5400000">
              <a:off x="7508906" y="4968704"/>
              <a:ext cx="36089" cy="36089"/>
            </a:xfrm>
            <a:custGeom>
              <a:avLst/>
              <a:gdLst>
                <a:gd name="T0" fmla="*/ 0 w 40"/>
                <a:gd name="T1" fmla="*/ 40 h 40"/>
                <a:gd name="T2" fmla="*/ 0 w 40"/>
                <a:gd name="T3" fmla="*/ 0 h 40"/>
                <a:gd name="T4" fmla="*/ 40 w 40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0">
                  <a:moveTo>
                    <a:pt x="0" y="40"/>
                  </a:move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492667" y="5554241"/>
            <a:ext cx="249912" cy="288709"/>
            <a:chOff x="7492667" y="5554241"/>
            <a:chExt cx="249912" cy="288709"/>
          </a:xfrm>
        </p:grpSpPr>
        <p:sp>
          <p:nvSpPr>
            <p:cNvPr id="80" name="Freeform 57"/>
            <p:cNvSpPr/>
            <p:nvPr/>
          </p:nvSpPr>
          <p:spPr bwMode="auto">
            <a:xfrm rot="5400000">
              <a:off x="7439887" y="5607021"/>
              <a:ext cx="249913" cy="144354"/>
            </a:xfrm>
            <a:custGeom>
              <a:avLst/>
              <a:gdLst>
                <a:gd name="T0" fmla="*/ 104 w 104"/>
                <a:gd name="T1" fmla="*/ 38 h 60"/>
                <a:gd name="T2" fmla="*/ 82 w 104"/>
                <a:gd name="T3" fmla="*/ 15 h 60"/>
                <a:gd name="T4" fmla="*/ 71 w 104"/>
                <a:gd name="T5" fmla="*/ 18 h 60"/>
                <a:gd name="T6" fmla="*/ 45 w 104"/>
                <a:gd name="T7" fmla="*/ 0 h 60"/>
                <a:gd name="T8" fmla="*/ 15 w 104"/>
                <a:gd name="T9" fmla="*/ 30 h 60"/>
                <a:gd name="T10" fmla="*/ 0 w 104"/>
                <a:gd name="T11" fmla="*/ 45 h 60"/>
                <a:gd name="T12" fmla="*/ 0 w 104"/>
                <a:gd name="T13" fmla="*/ 46 h 60"/>
                <a:gd name="T14" fmla="*/ 15 w 104"/>
                <a:gd name="T15" fmla="*/ 60 h 60"/>
                <a:gd name="T16" fmla="*/ 82 w 104"/>
                <a:gd name="T17" fmla="*/ 60 h 60"/>
                <a:gd name="T18" fmla="*/ 104 w 104"/>
                <a:gd name="T19" fmla="*/ 38 h 60"/>
                <a:gd name="T20" fmla="*/ 104 w 104"/>
                <a:gd name="T21" fmla="*/ 38 h 60"/>
                <a:gd name="T22" fmla="*/ 104 w 104"/>
                <a:gd name="T23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60">
                  <a:moveTo>
                    <a:pt x="104" y="38"/>
                  </a:moveTo>
                  <a:cubicBezTo>
                    <a:pt x="104" y="25"/>
                    <a:pt x="94" y="15"/>
                    <a:pt x="82" y="15"/>
                  </a:cubicBezTo>
                  <a:cubicBezTo>
                    <a:pt x="78" y="15"/>
                    <a:pt x="74" y="16"/>
                    <a:pt x="71" y="18"/>
                  </a:cubicBezTo>
                  <a:cubicBezTo>
                    <a:pt x="67" y="7"/>
                    <a:pt x="57" y="0"/>
                    <a:pt x="45" y="0"/>
                  </a:cubicBezTo>
                  <a:cubicBezTo>
                    <a:pt x="28" y="0"/>
                    <a:pt x="15" y="14"/>
                    <a:pt x="15" y="30"/>
                  </a:cubicBezTo>
                  <a:cubicBezTo>
                    <a:pt x="7" y="30"/>
                    <a:pt x="0" y="37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4"/>
                    <a:pt x="7" y="60"/>
                    <a:pt x="15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94" y="60"/>
                    <a:pt x="104" y="50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81" name="Freeform 58"/>
            <p:cNvSpPr/>
            <p:nvPr/>
          </p:nvSpPr>
          <p:spPr bwMode="auto">
            <a:xfrm rot="5400000">
              <a:off x="7611307" y="5711678"/>
              <a:ext cx="74884" cy="43306"/>
            </a:xfrm>
            <a:custGeom>
              <a:avLst/>
              <a:gdLst>
                <a:gd name="T0" fmla="*/ 0 w 31"/>
                <a:gd name="T1" fmla="*/ 5 h 18"/>
                <a:gd name="T2" fmla="*/ 13 w 31"/>
                <a:gd name="T3" fmla="*/ 0 h 18"/>
                <a:gd name="T4" fmla="*/ 31 w 31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8">
                  <a:moveTo>
                    <a:pt x="0" y="5"/>
                  </a:moveTo>
                  <a:cubicBezTo>
                    <a:pt x="3" y="2"/>
                    <a:pt x="8" y="0"/>
                    <a:pt x="13" y="0"/>
                  </a:cubicBezTo>
                  <a:cubicBezTo>
                    <a:pt x="23" y="0"/>
                    <a:pt x="31" y="8"/>
                    <a:pt x="31" y="18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82" name="Line 59"/>
            <p:cNvSpPr>
              <a:spLocks noChangeShapeType="1"/>
            </p:cNvSpPr>
            <p:nvPr/>
          </p:nvSpPr>
          <p:spPr bwMode="auto">
            <a:xfrm rot="5400000">
              <a:off x="7720926" y="5705813"/>
              <a:ext cx="0" cy="43306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 rot="5400000">
              <a:off x="7605443" y="5821297"/>
              <a:ext cx="43306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84" name="Line 61"/>
            <p:cNvSpPr>
              <a:spLocks noChangeShapeType="1"/>
            </p:cNvSpPr>
            <p:nvPr/>
          </p:nvSpPr>
          <p:spPr bwMode="auto">
            <a:xfrm rot="5400000">
              <a:off x="7677620" y="5642658"/>
              <a:ext cx="31578" cy="31578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85" name="Line 62"/>
            <p:cNvSpPr>
              <a:spLocks noChangeShapeType="1"/>
            </p:cNvSpPr>
            <p:nvPr/>
          </p:nvSpPr>
          <p:spPr bwMode="auto">
            <a:xfrm rot="5400000" flipV="1">
              <a:off x="7677620" y="5777990"/>
              <a:ext cx="31578" cy="31578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sp>
        <p:nvSpPr>
          <p:cNvPr id="86" name="Freeform 63"/>
          <p:cNvSpPr/>
          <p:nvPr/>
        </p:nvSpPr>
        <p:spPr bwMode="auto">
          <a:xfrm rot="5400000">
            <a:off x="6663982" y="1544349"/>
            <a:ext cx="310362" cy="276980"/>
          </a:xfrm>
          <a:custGeom>
            <a:avLst/>
            <a:gdLst>
              <a:gd name="T0" fmla="*/ 103 w 129"/>
              <a:gd name="T1" fmla="*/ 7 h 115"/>
              <a:gd name="T2" fmla="*/ 65 w 129"/>
              <a:gd name="T3" fmla="*/ 16 h 115"/>
              <a:gd name="T4" fmla="*/ 27 w 129"/>
              <a:gd name="T5" fmla="*/ 6 h 115"/>
              <a:gd name="T6" fmla="*/ 7 w 129"/>
              <a:gd name="T7" fmla="*/ 57 h 115"/>
              <a:gd name="T8" fmla="*/ 65 w 129"/>
              <a:gd name="T9" fmla="*/ 115 h 115"/>
              <a:gd name="T10" fmla="*/ 122 w 129"/>
              <a:gd name="T11" fmla="*/ 57 h 115"/>
              <a:gd name="T12" fmla="*/ 103 w 129"/>
              <a:gd name="T13" fmla="*/ 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115">
                <a:moveTo>
                  <a:pt x="103" y="7"/>
                </a:moveTo>
                <a:cubicBezTo>
                  <a:pt x="89" y="1"/>
                  <a:pt x="74" y="5"/>
                  <a:pt x="65" y="16"/>
                </a:cubicBezTo>
                <a:cubicBezTo>
                  <a:pt x="55" y="5"/>
                  <a:pt x="40" y="0"/>
                  <a:pt x="27" y="6"/>
                </a:cubicBezTo>
                <a:cubicBezTo>
                  <a:pt x="9" y="14"/>
                  <a:pt x="0" y="37"/>
                  <a:pt x="7" y="57"/>
                </a:cubicBezTo>
                <a:cubicBezTo>
                  <a:pt x="20" y="93"/>
                  <a:pt x="65" y="115"/>
                  <a:pt x="65" y="115"/>
                </a:cubicBezTo>
                <a:cubicBezTo>
                  <a:pt x="65" y="115"/>
                  <a:pt x="110" y="93"/>
                  <a:pt x="122" y="57"/>
                </a:cubicBezTo>
                <a:cubicBezTo>
                  <a:pt x="129" y="37"/>
                  <a:pt x="120" y="14"/>
                  <a:pt x="103" y="7"/>
                </a:cubicBezTo>
                <a:close/>
              </a:path>
            </a:pathLst>
          </a:custGeom>
          <a:noFill/>
          <a:ln w="33338" cap="flat">
            <a:solidFill>
              <a:srgbClr val="171E2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sp>
        <p:nvSpPr>
          <p:cNvPr id="87" name="Freeform 64"/>
          <p:cNvSpPr/>
          <p:nvPr/>
        </p:nvSpPr>
        <p:spPr bwMode="auto">
          <a:xfrm rot="5400000">
            <a:off x="6666238" y="2327020"/>
            <a:ext cx="308557" cy="308557"/>
          </a:xfrm>
          <a:custGeom>
            <a:avLst/>
            <a:gdLst>
              <a:gd name="T0" fmla="*/ 96 w 128"/>
              <a:gd name="T1" fmla="*/ 40 h 128"/>
              <a:gd name="T2" fmla="*/ 90 w 128"/>
              <a:gd name="T3" fmla="*/ 33 h 128"/>
              <a:gd name="T4" fmla="*/ 79 w 128"/>
              <a:gd name="T5" fmla="*/ 32 h 128"/>
              <a:gd name="T6" fmla="*/ 32 w 128"/>
              <a:gd name="T7" fmla="*/ 79 h 128"/>
              <a:gd name="T8" fmla="*/ 33 w 128"/>
              <a:gd name="T9" fmla="*/ 90 h 128"/>
              <a:gd name="T10" fmla="*/ 39 w 128"/>
              <a:gd name="T11" fmla="*/ 96 h 128"/>
              <a:gd name="T12" fmla="*/ 41 w 128"/>
              <a:gd name="T13" fmla="*/ 107 h 128"/>
              <a:gd name="T14" fmla="*/ 23 w 128"/>
              <a:gd name="T15" fmla="*/ 125 h 128"/>
              <a:gd name="T16" fmla="*/ 10 w 128"/>
              <a:gd name="T17" fmla="*/ 120 h 128"/>
              <a:gd name="T18" fmla="*/ 36 w 128"/>
              <a:gd name="T19" fmla="*/ 37 h 128"/>
              <a:gd name="T20" fmla="*/ 120 w 128"/>
              <a:gd name="T21" fmla="*/ 10 h 128"/>
              <a:gd name="T22" fmla="*/ 124 w 128"/>
              <a:gd name="T23" fmla="*/ 23 h 128"/>
              <a:gd name="T24" fmla="*/ 107 w 128"/>
              <a:gd name="T25" fmla="*/ 41 h 128"/>
              <a:gd name="T26" fmla="*/ 96 w 128"/>
              <a:gd name="T27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8" h="128">
                <a:moveTo>
                  <a:pt x="96" y="40"/>
                </a:moveTo>
                <a:cubicBezTo>
                  <a:pt x="90" y="33"/>
                  <a:pt x="90" y="33"/>
                  <a:pt x="90" y="33"/>
                </a:cubicBezTo>
                <a:cubicBezTo>
                  <a:pt x="86" y="30"/>
                  <a:pt x="81" y="29"/>
                  <a:pt x="79" y="32"/>
                </a:cubicBezTo>
                <a:cubicBezTo>
                  <a:pt x="32" y="79"/>
                  <a:pt x="32" y="79"/>
                  <a:pt x="32" y="79"/>
                </a:cubicBezTo>
                <a:cubicBezTo>
                  <a:pt x="29" y="82"/>
                  <a:pt x="30" y="87"/>
                  <a:pt x="33" y="90"/>
                </a:cubicBezTo>
                <a:cubicBezTo>
                  <a:pt x="39" y="96"/>
                  <a:pt x="39" y="96"/>
                  <a:pt x="39" y="96"/>
                </a:cubicBezTo>
                <a:cubicBezTo>
                  <a:pt x="43" y="100"/>
                  <a:pt x="43" y="104"/>
                  <a:pt x="41" y="107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19" y="128"/>
                  <a:pt x="12" y="126"/>
                  <a:pt x="10" y="120"/>
                </a:cubicBezTo>
                <a:cubicBezTo>
                  <a:pt x="0" y="98"/>
                  <a:pt x="10" y="63"/>
                  <a:pt x="36" y="37"/>
                </a:cubicBezTo>
                <a:cubicBezTo>
                  <a:pt x="63" y="10"/>
                  <a:pt x="98" y="0"/>
                  <a:pt x="120" y="10"/>
                </a:cubicBezTo>
                <a:cubicBezTo>
                  <a:pt x="126" y="13"/>
                  <a:pt x="128" y="20"/>
                  <a:pt x="124" y="23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4" y="44"/>
                  <a:pt x="99" y="43"/>
                  <a:pt x="96" y="40"/>
                </a:cubicBezTo>
                <a:close/>
              </a:path>
            </a:pathLst>
          </a:custGeom>
          <a:noFill/>
          <a:ln w="33338" cap="flat">
            <a:solidFill>
              <a:srgbClr val="171E2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sp>
        <p:nvSpPr>
          <p:cNvPr id="88" name="Freeform 65"/>
          <p:cNvSpPr/>
          <p:nvPr/>
        </p:nvSpPr>
        <p:spPr bwMode="auto">
          <a:xfrm rot="5400000">
            <a:off x="6621578" y="3225175"/>
            <a:ext cx="386148" cy="127212"/>
          </a:xfrm>
          <a:custGeom>
            <a:avLst/>
            <a:gdLst>
              <a:gd name="T0" fmla="*/ 120 w 160"/>
              <a:gd name="T1" fmla="*/ 44 h 53"/>
              <a:gd name="T2" fmla="*/ 120 w 160"/>
              <a:gd name="T3" fmla="*/ 35 h 53"/>
              <a:gd name="T4" fmla="*/ 114 w 160"/>
              <a:gd name="T5" fmla="*/ 26 h 53"/>
              <a:gd name="T6" fmla="*/ 47 w 160"/>
              <a:gd name="T7" fmla="*/ 26 h 53"/>
              <a:gd name="T8" fmla="*/ 40 w 160"/>
              <a:gd name="T9" fmla="*/ 35 h 53"/>
              <a:gd name="T10" fmla="*/ 40 w 160"/>
              <a:gd name="T11" fmla="*/ 44 h 53"/>
              <a:gd name="T12" fmla="*/ 34 w 160"/>
              <a:gd name="T13" fmla="*/ 53 h 53"/>
              <a:gd name="T14" fmla="*/ 9 w 160"/>
              <a:gd name="T15" fmla="*/ 53 h 53"/>
              <a:gd name="T16" fmla="*/ 3 w 160"/>
              <a:gd name="T17" fmla="*/ 40 h 53"/>
              <a:gd name="T18" fmla="*/ 80 w 160"/>
              <a:gd name="T19" fmla="*/ 0 h 53"/>
              <a:gd name="T20" fmla="*/ 158 w 160"/>
              <a:gd name="T21" fmla="*/ 40 h 53"/>
              <a:gd name="T22" fmla="*/ 152 w 160"/>
              <a:gd name="T23" fmla="*/ 53 h 53"/>
              <a:gd name="T24" fmla="*/ 127 w 160"/>
              <a:gd name="T25" fmla="*/ 53 h 53"/>
              <a:gd name="T26" fmla="*/ 120 w 160"/>
              <a:gd name="T27" fmla="*/ 4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" h="53">
                <a:moveTo>
                  <a:pt x="120" y="44"/>
                </a:moveTo>
                <a:cubicBezTo>
                  <a:pt x="120" y="35"/>
                  <a:pt x="120" y="35"/>
                  <a:pt x="120" y="35"/>
                </a:cubicBezTo>
                <a:cubicBezTo>
                  <a:pt x="120" y="30"/>
                  <a:pt x="117" y="26"/>
                  <a:pt x="114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3" y="26"/>
                  <a:pt x="40" y="30"/>
                  <a:pt x="40" y="35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9"/>
                  <a:pt x="37" y="53"/>
                  <a:pt x="34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4" y="53"/>
                  <a:pt x="0" y="46"/>
                  <a:pt x="3" y="40"/>
                </a:cubicBezTo>
                <a:cubicBezTo>
                  <a:pt x="11" y="17"/>
                  <a:pt x="43" y="0"/>
                  <a:pt x="80" y="0"/>
                </a:cubicBezTo>
                <a:cubicBezTo>
                  <a:pt x="118" y="0"/>
                  <a:pt x="150" y="17"/>
                  <a:pt x="158" y="40"/>
                </a:cubicBezTo>
                <a:cubicBezTo>
                  <a:pt x="160" y="46"/>
                  <a:pt x="157" y="53"/>
                  <a:pt x="152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3" y="53"/>
                  <a:pt x="120" y="49"/>
                  <a:pt x="120" y="44"/>
                </a:cubicBezTo>
                <a:close/>
              </a:path>
            </a:pathLst>
          </a:custGeom>
          <a:noFill/>
          <a:ln w="33338" cap="flat">
            <a:solidFill>
              <a:srgbClr val="171E2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6671650" y="4011455"/>
            <a:ext cx="288709" cy="161496"/>
            <a:chOff x="6671650" y="4011455"/>
            <a:chExt cx="288709" cy="161496"/>
          </a:xfrm>
        </p:grpSpPr>
        <p:sp>
          <p:nvSpPr>
            <p:cNvPr id="90" name="Freeform 66"/>
            <p:cNvSpPr/>
            <p:nvPr/>
          </p:nvSpPr>
          <p:spPr bwMode="auto">
            <a:xfrm rot="5400000">
              <a:off x="6735257" y="3947848"/>
              <a:ext cx="161496" cy="288709"/>
            </a:xfrm>
            <a:custGeom>
              <a:avLst/>
              <a:gdLst>
                <a:gd name="T0" fmla="*/ 59 w 67"/>
                <a:gd name="T1" fmla="*/ 120 h 120"/>
                <a:gd name="T2" fmla="*/ 8 w 67"/>
                <a:gd name="T3" fmla="*/ 120 h 120"/>
                <a:gd name="T4" fmla="*/ 0 w 67"/>
                <a:gd name="T5" fmla="*/ 112 h 120"/>
                <a:gd name="T6" fmla="*/ 0 w 67"/>
                <a:gd name="T7" fmla="*/ 8 h 120"/>
                <a:gd name="T8" fmla="*/ 8 w 67"/>
                <a:gd name="T9" fmla="*/ 0 h 120"/>
                <a:gd name="T10" fmla="*/ 59 w 67"/>
                <a:gd name="T11" fmla="*/ 0 h 120"/>
                <a:gd name="T12" fmla="*/ 67 w 67"/>
                <a:gd name="T13" fmla="*/ 8 h 120"/>
                <a:gd name="T14" fmla="*/ 67 w 67"/>
                <a:gd name="T15" fmla="*/ 112 h 120"/>
                <a:gd name="T16" fmla="*/ 59 w 6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59" y="12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7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0"/>
                    <a:pt x="67" y="4"/>
                    <a:pt x="67" y="8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7"/>
                    <a:pt x="64" y="120"/>
                    <a:pt x="59" y="120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91" name="Freeform 67"/>
            <p:cNvSpPr/>
            <p:nvPr/>
          </p:nvSpPr>
          <p:spPr bwMode="auto">
            <a:xfrm rot="5400000">
              <a:off x="6688342" y="4071452"/>
              <a:ext cx="40600" cy="41502"/>
            </a:xfrm>
            <a:custGeom>
              <a:avLst/>
              <a:gdLst>
                <a:gd name="T0" fmla="*/ 16 w 17"/>
                <a:gd name="T1" fmla="*/ 10 h 17"/>
                <a:gd name="T2" fmla="*/ 7 w 17"/>
                <a:gd name="T3" fmla="*/ 1 h 17"/>
                <a:gd name="T4" fmla="*/ 1 w 17"/>
                <a:gd name="T5" fmla="*/ 7 h 17"/>
                <a:gd name="T6" fmla="*/ 10 w 17"/>
                <a:gd name="T7" fmla="*/ 16 h 17"/>
                <a:gd name="T8" fmla="*/ 16 w 17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cubicBezTo>
                    <a:pt x="17" y="5"/>
                    <a:pt x="13" y="0"/>
                    <a:pt x="7" y="1"/>
                  </a:cubicBezTo>
                  <a:cubicBezTo>
                    <a:pt x="4" y="2"/>
                    <a:pt x="2" y="4"/>
                    <a:pt x="1" y="7"/>
                  </a:cubicBezTo>
                  <a:cubicBezTo>
                    <a:pt x="0" y="13"/>
                    <a:pt x="5" y="17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</a:path>
              </a:pathLst>
            </a:cu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92" name="Line 68"/>
            <p:cNvSpPr>
              <a:spLocks noChangeShapeType="1"/>
            </p:cNvSpPr>
            <p:nvPr/>
          </p:nvSpPr>
          <p:spPr bwMode="auto">
            <a:xfrm rot="5400000">
              <a:off x="6843523" y="4092203"/>
              <a:ext cx="161496" cy="0"/>
            </a:xfrm>
            <a:prstGeom prst="line">
              <a:avLst/>
            </a:pr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93" name="Line 69"/>
            <p:cNvSpPr>
              <a:spLocks noChangeShapeType="1"/>
            </p:cNvSpPr>
            <p:nvPr/>
          </p:nvSpPr>
          <p:spPr bwMode="auto">
            <a:xfrm rot="5400000">
              <a:off x="6663080" y="4092203"/>
              <a:ext cx="161496" cy="0"/>
            </a:xfrm>
            <a:prstGeom prst="line">
              <a:avLst/>
            </a:pr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671651" y="4785554"/>
            <a:ext cx="288709" cy="221043"/>
            <a:chOff x="6671651" y="4785554"/>
            <a:chExt cx="288709" cy="221043"/>
          </a:xfrm>
        </p:grpSpPr>
        <p:sp>
          <p:nvSpPr>
            <p:cNvPr id="95" name="Freeform 70"/>
            <p:cNvSpPr/>
            <p:nvPr/>
          </p:nvSpPr>
          <p:spPr bwMode="auto">
            <a:xfrm rot="5400000">
              <a:off x="6705484" y="4751721"/>
              <a:ext cx="221043" cy="288709"/>
            </a:xfrm>
            <a:custGeom>
              <a:avLst/>
              <a:gdLst>
                <a:gd name="T0" fmla="*/ 84 w 92"/>
                <a:gd name="T1" fmla="*/ 120 h 120"/>
                <a:gd name="T2" fmla="*/ 8 w 92"/>
                <a:gd name="T3" fmla="*/ 120 h 120"/>
                <a:gd name="T4" fmla="*/ 0 w 92"/>
                <a:gd name="T5" fmla="*/ 112 h 120"/>
                <a:gd name="T6" fmla="*/ 0 w 92"/>
                <a:gd name="T7" fmla="*/ 8 h 120"/>
                <a:gd name="T8" fmla="*/ 8 w 92"/>
                <a:gd name="T9" fmla="*/ 0 h 120"/>
                <a:gd name="T10" fmla="*/ 84 w 92"/>
                <a:gd name="T11" fmla="*/ 0 h 120"/>
                <a:gd name="T12" fmla="*/ 92 w 92"/>
                <a:gd name="T13" fmla="*/ 8 h 120"/>
                <a:gd name="T14" fmla="*/ 92 w 92"/>
                <a:gd name="T15" fmla="*/ 112 h 120"/>
                <a:gd name="T16" fmla="*/ 84 w 92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20">
                  <a:moveTo>
                    <a:pt x="84" y="12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7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2" y="4"/>
                    <a:pt x="92" y="8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7"/>
                    <a:pt x="88" y="120"/>
                    <a:pt x="84" y="120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96" name="Freeform 71"/>
            <p:cNvSpPr/>
            <p:nvPr/>
          </p:nvSpPr>
          <p:spPr bwMode="auto">
            <a:xfrm rot="5400000">
              <a:off x="6688342" y="4878934"/>
              <a:ext cx="33382" cy="34284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 h 14"/>
                <a:gd name="T4" fmla="*/ 1 w 14"/>
                <a:gd name="T5" fmla="*/ 6 h 14"/>
                <a:gd name="T6" fmla="*/ 8 w 14"/>
                <a:gd name="T7" fmla="*/ 13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4" y="4"/>
                    <a:pt x="10" y="0"/>
                    <a:pt x="6" y="1"/>
                  </a:cubicBezTo>
                  <a:cubicBezTo>
                    <a:pt x="4" y="1"/>
                    <a:pt x="1" y="4"/>
                    <a:pt x="1" y="6"/>
                  </a:cubicBezTo>
                  <a:cubicBezTo>
                    <a:pt x="0" y="10"/>
                    <a:pt x="4" y="14"/>
                    <a:pt x="8" y="13"/>
                  </a:cubicBezTo>
                  <a:cubicBezTo>
                    <a:pt x="10" y="13"/>
                    <a:pt x="13" y="10"/>
                    <a:pt x="13" y="8"/>
                  </a:cubicBezTo>
                </a:path>
              </a:pathLst>
            </a:cu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97" name="Line 72"/>
            <p:cNvSpPr>
              <a:spLocks noChangeShapeType="1"/>
            </p:cNvSpPr>
            <p:nvPr/>
          </p:nvSpPr>
          <p:spPr bwMode="auto">
            <a:xfrm rot="5400000">
              <a:off x="6813750" y="4896076"/>
              <a:ext cx="221043" cy="0"/>
            </a:xfrm>
            <a:prstGeom prst="line">
              <a:avLst/>
            </a:pr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98" name="Line 73"/>
            <p:cNvSpPr>
              <a:spLocks noChangeShapeType="1"/>
            </p:cNvSpPr>
            <p:nvPr/>
          </p:nvSpPr>
          <p:spPr bwMode="auto">
            <a:xfrm rot="5400000">
              <a:off x="6633307" y="4896076"/>
              <a:ext cx="221043" cy="0"/>
            </a:xfrm>
            <a:prstGeom prst="line">
              <a:avLst/>
            </a:pr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687891" y="5554240"/>
            <a:ext cx="233674" cy="288709"/>
            <a:chOff x="6687891" y="5554240"/>
            <a:chExt cx="233674" cy="288709"/>
          </a:xfrm>
        </p:grpSpPr>
        <p:sp>
          <p:nvSpPr>
            <p:cNvPr id="100" name="Freeform 74"/>
            <p:cNvSpPr/>
            <p:nvPr/>
          </p:nvSpPr>
          <p:spPr bwMode="auto">
            <a:xfrm rot="5400000">
              <a:off x="6688342" y="5609727"/>
              <a:ext cx="288709" cy="177736"/>
            </a:xfrm>
            <a:custGeom>
              <a:avLst/>
              <a:gdLst>
                <a:gd name="T0" fmla="*/ 112 w 120"/>
                <a:gd name="T1" fmla="*/ 74 h 74"/>
                <a:gd name="T2" fmla="*/ 8 w 120"/>
                <a:gd name="T3" fmla="*/ 74 h 74"/>
                <a:gd name="T4" fmla="*/ 0 w 120"/>
                <a:gd name="T5" fmla="*/ 66 h 74"/>
                <a:gd name="T6" fmla="*/ 0 w 120"/>
                <a:gd name="T7" fmla="*/ 8 h 74"/>
                <a:gd name="T8" fmla="*/ 8 w 120"/>
                <a:gd name="T9" fmla="*/ 0 h 74"/>
                <a:gd name="T10" fmla="*/ 112 w 120"/>
                <a:gd name="T11" fmla="*/ 0 h 74"/>
                <a:gd name="T12" fmla="*/ 120 w 120"/>
                <a:gd name="T13" fmla="*/ 8 h 74"/>
                <a:gd name="T14" fmla="*/ 120 w 120"/>
                <a:gd name="T15" fmla="*/ 66 h 74"/>
                <a:gd name="T16" fmla="*/ 112 w 120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4">
                  <a:moveTo>
                    <a:pt x="112" y="74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0" y="70"/>
                    <a:pt x="0" y="6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7" y="0"/>
                    <a:pt x="120" y="3"/>
                    <a:pt x="120" y="8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20" y="70"/>
                    <a:pt x="117" y="74"/>
                    <a:pt x="112" y="74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01" name="Freeform 75"/>
            <p:cNvSpPr/>
            <p:nvPr/>
          </p:nvSpPr>
          <p:spPr bwMode="auto">
            <a:xfrm rot="5400000">
              <a:off x="6588196" y="5690024"/>
              <a:ext cx="216531" cy="17142"/>
            </a:xfrm>
            <a:custGeom>
              <a:avLst/>
              <a:gdLst>
                <a:gd name="T0" fmla="*/ 87 w 90"/>
                <a:gd name="T1" fmla="*/ 7 h 7"/>
                <a:gd name="T2" fmla="*/ 4 w 90"/>
                <a:gd name="T3" fmla="*/ 7 h 7"/>
                <a:gd name="T4" fmla="*/ 0 w 90"/>
                <a:gd name="T5" fmla="*/ 3 h 7"/>
                <a:gd name="T6" fmla="*/ 4 w 90"/>
                <a:gd name="T7" fmla="*/ 0 h 7"/>
                <a:gd name="T8" fmla="*/ 87 w 90"/>
                <a:gd name="T9" fmla="*/ 0 h 7"/>
                <a:gd name="T10" fmla="*/ 90 w 90"/>
                <a:gd name="T11" fmla="*/ 3 h 7"/>
                <a:gd name="T12" fmla="*/ 87 w 9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7">
                  <a:moveTo>
                    <a:pt x="8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9" y="0"/>
                    <a:pt x="90" y="1"/>
                    <a:pt x="90" y="3"/>
                  </a:cubicBezTo>
                  <a:cubicBezTo>
                    <a:pt x="90" y="5"/>
                    <a:pt x="89" y="7"/>
                    <a:pt x="87" y="7"/>
                  </a:cubicBezTo>
                </a:path>
              </a:pathLst>
            </a:cu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sp>
        <p:nvSpPr>
          <p:cNvPr id="102" name="Freeform 76"/>
          <p:cNvSpPr/>
          <p:nvPr/>
        </p:nvSpPr>
        <p:spPr bwMode="auto">
          <a:xfrm rot="5400000">
            <a:off x="5931835" y="1536681"/>
            <a:ext cx="161496" cy="291415"/>
          </a:xfrm>
          <a:custGeom>
            <a:avLst/>
            <a:gdLst>
              <a:gd name="T0" fmla="*/ 2 w 67"/>
              <a:gd name="T1" fmla="*/ 66 h 121"/>
              <a:gd name="T2" fmla="*/ 27 w 67"/>
              <a:gd name="T3" fmla="*/ 66 h 121"/>
              <a:gd name="T4" fmla="*/ 28 w 67"/>
              <a:gd name="T5" fmla="*/ 67 h 121"/>
              <a:gd name="T6" fmla="*/ 20 w 67"/>
              <a:gd name="T7" fmla="*/ 119 h 121"/>
              <a:gd name="T8" fmla="*/ 22 w 67"/>
              <a:gd name="T9" fmla="*/ 120 h 121"/>
              <a:gd name="T10" fmla="*/ 67 w 67"/>
              <a:gd name="T11" fmla="*/ 58 h 121"/>
              <a:gd name="T12" fmla="*/ 66 w 67"/>
              <a:gd name="T13" fmla="*/ 56 h 121"/>
              <a:gd name="T14" fmla="*/ 40 w 67"/>
              <a:gd name="T15" fmla="*/ 56 h 121"/>
              <a:gd name="T16" fmla="*/ 39 w 67"/>
              <a:gd name="T17" fmla="*/ 54 h 121"/>
              <a:gd name="T18" fmla="*/ 48 w 67"/>
              <a:gd name="T19" fmla="*/ 2 h 121"/>
              <a:gd name="T20" fmla="*/ 45 w 67"/>
              <a:gd name="T21" fmla="*/ 1 h 121"/>
              <a:gd name="T22" fmla="*/ 1 w 67"/>
              <a:gd name="T23" fmla="*/ 63 h 121"/>
              <a:gd name="T24" fmla="*/ 2 w 67"/>
              <a:gd name="T25" fmla="*/ 6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121">
                <a:moveTo>
                  <a:pt x="2" y="66"/>
                </a:moveTo>
                <a:cubicBezTo>
                  <a:pt x="27" y="66"/>
                  <a:pt x="27" y="66"/>
                  <a:pt x="27" y="66"/>
                </a:cubicBezTo>
                <a:cubicBezTo>
                  <a:pt x="28" y="66"/>
                  <a:pt x="29" y="66"/>
                  <a:pt x="28" y="67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0" y="120"/>
                  <a:pt x="22" y="121"/>
                  <a:pt x="22" y="120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7"/>
                  <a:pt x="67" y="56"/>
                  <a:pt x="66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9" y="56"/>
                  <a:pt x="39" y="55"/>
                  <a:pt x="39" y="54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6" y="0"/>
                  <a:pt x="45" y="1"/>
                </a:cubicBezTo>
                <a:cubicBezTo>
                  <a:pt x="1" y="63"/>
                  <a:pt x="1" y="63"/>
                  <a:pt x="1" y="63"/>
                </a:cubicBezTo>
                <a:cubicBezTo>
                  <a:pt x="0" y="64"/>
                  <a:pt x="1" y="66"/>
                  <a:pt x="2" y="66"/>
                </a:cubicBezTo>
                <a:close/>
              </a:path>
            </a:pathLst>
          </a:custGeom>
          <a:noFill/>
          <a:ln w="33338" cap="rnd">
            <a:solidFill>
              <a:srgbClr val="171E2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5881312" y="2341455"/>
            <a:ext cx="262544" cy="289611"/>
            <a:chOff x="5881312" y="2341455"/>
            <a:chExt cx="262544" cy="289611"/>
          </a:xfrm>
        </p:grpSpPr>
        <p:sp>
          <p:nvSpPr>
            <p:cNvPr id="104" name="Freeform 77"/>
            <p:cNvSpPr/>
            <p:nvPr/>
          </p:nvSpPr>
          <p:spPr bwMode="auto">
            <a:xfrm rot="5400000">
              <a:off x="5867778" y="2354989"/>
              <a:ext cx="289611" cy="262544"/>
            </a:xfrm>
            <a:custGeom>
              <a:avLst/>
              <a:gdLst>
                <a:gd name="T0" fmla="*/ 114 w 120"/>
                <a:gd name="T1" fmla="*/ 0 h 109"/>
                <a:gd name="T2" fmla="*/ 25 w 120"/>
                <a:gd name="T3" fmla="*/ 0 h 109"/>
                <a:gd name="T4" fmla="*/ 20 w 120"/>
                <a:gd name="T5" fmla="*/ 6 h 109"/>
                <a:gd name="T6" fmla="*/ 20 w 120"/>
                <a:gd name="T7" fmla="*/ 87 h 109"/>
                <a:gd name="T8" fmla="*/ 18 w 120"/>
                <a:gd name="T9" fmla="*/ 89 h 109"/>
                <a:gd name="T10" fmla="*/ 16 w 120"/>
                <a:gd name="T11" fmla="*/ 87 h 109"/>
                <a:gd name="T12" fmla="*/ 16 w 120"/>
                <a:gd name="T13" fmla="*/ 31 h 109"/>
                <a:gd name="T14" fmla="*/ 6 w 120"/>
                <a:gd name="T15" fmla="*/ 31 h 109"/>
                <a:gd name="T16" fmla="*/ 0 w 120"/>
                <a:gd name="T17" fmla="*/ 37 h 109"/>
                <a:gd name="T18" fmla="*/ 0 w 120"/>
                <a:gd name="T19" fmla="*/ 96 h 109"/>
                <a:gd name="T20" fmla="*/ 13 w 120"/>
                <a:gd name="T21" fmla="*/ 109 h 109"/>
                <a:gd name="T22" fmla="*/ 107 w 120"/>
                <a:gd name="T23" fmla="*/ 109 h 109"/>
                <a:gd name="T24" fmla="*/ 120 w 120"/>
                <a:gd name="T25" fmla="*/ 96 h 109"/>
                <a:gd name="T26" fmla="*/ 120 w 120"/>
                <a:gd name="T27" fmla="*/ 6 h 109"/>
                <a:gd name="T28" fmla="*/ 114 w 120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09">
                  <a:moveTo>
                    <a:pt x="11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0" y="3"/>
                    <a:pt x="20" y="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19" y="89"/>
                    <a:pt x="18" y="89"/>
                  </a:cubicBezTo>
                  <a:cubicBezTo>
                    <a:pt x="16" y="89"/>
                    <a:pt x="16" y="89"/>
                    <a:pt x="16" y="87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6" y="109"/>
                    <a:pt x="13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4" y="109"/>
                    <a:pt x="120" y="103"/>
                    <a:pt x="120" y="9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3"/>
                    <a:pt x="117" y="0"/>
                    <a:pt x="114" y="0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05" name="Line 78"/>
            <p:cNvSpPr>
              <a:spLocks noChangeShapeType="1"/>
            </p:cNvSpPr>
            <p:nvPr/>
          </p:nvSpPr>
          <p:spPr bwMode="auto">
            <a:xfrm rot="5400000">
              <a:off x="6024763" y="2523703"/>
              <a:ext cx="122701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06" name="Line 79"/>
            <p:cNvSpPr>
              <a:spLocks noChangeShapeType="1"/>
            </p:cNvSpPr>
            <p:nvPr/>
          </p:nvSpPr>
          <p:spPr bwMode="auto">
            <a:xfrm rot="5400000">
              <a:off x="5964315" y="2509268"/>
              <a:ext cx="151572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07" name="Line 80"/>
            <p:cNvSpPr>
              <a:spLocks noChangeShapeType="1"/>
            </p:cNvSpPr>
            <p:nvPr/>
          </p:nvSpPr>
          <p:spPr bwMode="auto">
            <a:xfrm rot="5400000">
              <a:off x="5916949" y="2507914"/>
              <a:ext cx="154279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08" name="Line 81"/>
            <p:cNvSpPr>
              <a:spLocks noChangeShapeType="1"/>
            </p:cNvSpPr>
            <p:nvPr/>
          </p:nvSpPr>
          <p:spPr bwMode="auto">
            <a:xfrm rot="5400000">
              <a:off x="5869131" y="2507914"/>
              <a:ext cx="154279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912889" y="3144426"/>
            <a:ext cx="197585" cy="288709"/>
            <a:chOff x="5912889" y="3144426"/>
            <a:chExt cx="197585" cy="288709"/>
          </a:xfrm>
        </p:grpSpPr>
        <p:sp>
          <p:nvSpPr>
            <p:cNvPr id="110" name="Freeform 82"/>
            <p:cNvSpPr/>
            <p:nvPr/>
          </p:nvSpPr>
          <p:spPr bwMode="auto">
            <a:xfrm rot="5400000">
              <a:off x="5867327" y="3189988"/>
              <a:ext cx="288709" cy="197585"/>
            </a:xfrm>
            <a:custGeom>
              <a:avLst/>
              <a:gdLst>
                <a:gd name="T0" fmla="*/ 112 w 120"/>
                <a:gd name="T1" fmla="*/ 82 h 82"/>
                <a:gd name="T2" fmla="*/ 8 w 120"/>
                <a:gd name="T3" fmla="*/ 82 h 82"/>
                <a:gd name="T4" fmla="*/ 0 w 120"/>
                <a:gd name="T5" fmla="*/ 74 h 82"/>
                <a:gd name="T6" fmla="*/ 0 w 120"/>
                <a:gd name="T7" fmla="*/ 8 h 82"/>
                <a:gd name="T8" fmla="*/ 8 w 120"/>
                <a:gd name="T9" fmla="*/ 0 h 82"/>
                <a:gd name="T10" fmla="*/ 112 w 120"/>
                <a:gd name="T11" fmla="*/ 0 h 82"/>
                <a:gd name="T12" fmla="*/ 120 w 120"/>
                <a:gd name="T13" fmla="*/ 8 h 82"/>
                <a:gd name="T14" fmla="*/ 120 w 120"/>
                <a:gd name="T15" fmla="*/ 74 h 82"/>
                <a:gd name="T16" fmla="*/ 112 w 12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82">
                  <a:moveTo>
                    <a:pt x="112" y="82"/>
                  </a:moveTo>
                  <a:cubicBezTo>
                    <a:pt x="8" y="82"/>
                    <a:pt x="8" y="82"/>
                    <a:pt x="8" y="82"/>
                  </a:cubicBezTo>
                  <a:cubicBezTo>
                    <a:pt x="4" y="82"/>
                    <a:pt x="0" y="78"/>
                    <a:pt x="0" y="7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7" y="0"/>
                    <a:pt x="120" y="3"/>
                    <a:pt x="120" y="8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8"/>
                    <a:pt x="117" y="82"/>
                    <a:pt x="112" y="82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11" name="Freeform 83"/>
            <p:cNvSpPr/>
            <p:nvPr/>
          </p:nvSpPr>
          <p:spPr bwMode="auto">
            <a:xfrm rot="5400000">
              <a:off x="5922362" y="3233295"/>
              <a:ext cx="255327" cy="115483"/>
            </a:xfrm>
            <a:custGeom>
              <a:avLst/>
              <a:gdLst>
                <a:gd name="T0" fmla="*/ 0 w 106"/>
                <a:gd name="T1" fmla="*/ 0 h 48"/>
                <a:gd name="T2" fmla="*/ 45 w 106"/>
                <a:gd name="T3" fmla="*/ 44 h 48"/>
                <a:gd name="T4" fmla="*/ 60 w 106"/>
                <a:gd name="T5" fmla="*/ 44 h 48"/>
                <a:gd name="T6" fmla="*/ 106 w 10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8">
                  <a:moveTo>
                    <a:pt x="0" y="0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49" y="48"/>
                    <a:pt x="56" y="48"/>
                    <a:pt x="60" y="44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12" name="Line 84"/>
            <p:cNvSpPr>
              <a:spLocks noChangeShapeType="1"/>
            </p:cNvSpPr>
            <p:nvPr/>
          </p:nvSpPr>
          <p:spPr bwMode="auto">
            <a:xfrm rot="5400000" flipV="1">
              <a:off x="5930482" y="3162922"/>
              <a:ext cx="103755" cy="66764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13" name="Line 85"/>
            <p:cNvSpPr>
              <a:spLocks noChangeShapeType="1"/>
            </p:cNvSpPr>
            <p:nvPr/>
          </p:nvSpPr>
          <p:spPr bwMode="auto">
            <a:xfrm rot="5400000">
              <a:off x="5931835" y="3349229"/>
              <a:ext cx="101048" cy="66764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sp>
        <p:nvSpPr>
          <p:cNvPr id="114" name="Freeform 86"/>
          <p:cNvSpPr/>
          <p:nvPr/>
        </p:nvSpPr>
        <p:spPr bwMode="auto">
          <a:xfrm rot="5400000">
            <a:off x="5862816" y="3955066"/>
            <a:ext cx="296829" cy="279686"/>
          </a:xfrm>
          <a:custGeom>
            <a:avLst/>
            <a:gdLst>
              <a:gd name="T0" fmla="*/ 64 w 123"/>
              <a:gd name="T1" fmla="*/ 2 h 116"/>
              <a:gd name="T2" fmla="*/ 76 w 123"/>
              <a:gd name="T3" fmla="*/ 40 h 116"/>
              <a:gd name="T4" fmla="*/ 79 w 123"/>
              <a:gd name="T5" fmla="*/ 42 h 116"/>
              <a:gd name="T6" fmla="*/ 119 w 123"/>
              <a:gd name="T7" fmla="*/ 42 h 116"/>
              <a:gd name="T8" fmla="*/ 120 w 123"/>
              <a:gd name="T9" fmla="*/ 47 h 116"/>
              <a:gd name="T10" fmla="*/ 88 w 123"/>
              <a:gd name="T11" fmla="*/ 70 h 116"/>
              <a:gd name="T12" fmla="*/ 87 w 123"/>
              <a:gd name="T13" fmla="*/ 74 h 116"/>
              <a:gd name="T14" fmla="*/ 100 w 123"/>
              <a:gd name="T15" fmla="*/ 111 h 116"/>
              <a:gd name="T16" fmla="*/ 95 w 123"/>
              <a:gd name="T17" fmla="*/ 114 h 116"/>
              <a:gd name="T18" fmla="*/ 63 w 123"/>
              <a:gd name="T19" fmla="*/ 91 h 116"/>
              <a:gd name="T20" fmla="*/ 60 w 123"/>
              <a:gd name="T21" fmla="*/ 91 h 116"/>
              <a:gd name="T22" fmla="*/ 28 w 123"/>
              <a:gd name="T23" fmla="*/ 114 h 116"/>
              <a:gd name="T24" fmla="*/ 23 w 123"/>
              <a:gd name="T25" fmla="*/ 111 h 116"/>
              <a:gd name="T26" fmla="*/ 36 w 123"/>
              <a:gd name="T27" fmla="*/ 74 h 116"/>
              <a:gd name="T28" fmla="*/ 35 w 123"/>
              <a:gd name="T29" fmla="*/ 70 h 116"/>
              <a:gd name="T30" fmla="*/ 3 w 123"/>
              <a:gd name="T31" fmla="*/ 47 h 116"/>
              <a:gd name="T32" fmla="*/ 4 w 123"/>
              <a:gd name="T33" fmla="*/ 42 h 116"/>
              <a:gd name="T34" fmla="*/ 44 w 123"/>
              <a:gd name="T35" fmla="*/ 42 h 116"/>
              <a:gd name="T36" fmla="*/ 47 w 123"/>
              <a:gd name="T37" fmla="*/ 40 h 116"/>
              <a:gd name="T38" fmla="*/ 59 w 123"/>
              <a:gd name="T39" fmla="*/ 2 h 116"/>
              <a:gd name="T40" fmla="*/ 64 w 123"/>
              <a:gd name="T41" fmla="*/ 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" h="116">
                <a:moveTo>
                  <a:pt x="64" y="2"/>
                </a:moveTo>
                <a:cubicBezTo>
                  <a:pt x="76" y="40"/>
                  <a:pt x="76" y="40"/>
                  <a:pt x="76" y="40"/>
                </a:cubicBezTo>
                <a:cubicBezTo>
                  <a:pt x="77" y="41"/>
                  <a:pt x="78" y="42"/>
                  <a:pt x="79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21" y="42"/>
                  <a:pt x="123" y="46"/>
                  <a:pt x="120" y="47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1"/>
                  <a:pt x="87" y="72"/>
                  <a:pt x="87" y="74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0" y="114"/>
                  <a:pt x="97" y="116"/>
                  <a:pt x="95" y="114"/>
                </a:cubicBezTo>
                <a:cubicBezTo>
                  <a:pt x="63" y="91"/>
                  <a:pt x="63" y="91"/>
                  <a:pt x="63" y="91"/>
                </a:cubicBezTo>
                <a:cubicBezTo>
                  <a:pt x="62" y="90"/>
                  <a:pt x="61" y="90"/>
                  <a:pt x="60" y="91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6" y="116"/>
                  <a:pt x="23" y="114"/>
                  <a:pt x="23" y="111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2"/>
                  <a:pt x="36" y="71"/>
                  <a:pt x="35" y="70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46"/>
                  <a:pt x="2" y="42"/>
                  <a:pt x="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6" y="41"/>
                  <a:pt x="47" y="40"/>
                </a:cubicBezTo>
                <a:cubicBezTo>
                  <a:pt x="59" y="2"/>
                  <a:pt x="59" y="2"/>
                  <a:pt x="59" y="2"/>
                </a:cubicBezTo>
                <a:cubicBezTo>
                  <a:pt x="60" y="0"/>
                  <a:pt x="63" y="0"/>
                  <a:pt x="64" y="2"/>
                </a:cubicBezTo>
                <a:close/>
              </a:path>
            </a:pathLst>
          </a:custGeom>
          <a:noFill/>
          <a:ln w="33338" cap="rnd">
            <a:solidFill>
              <a:srgbClr val="171E28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5866876" y="4751270"/>
            <a:ext cx="288709" cy="289611"/>
            <a:chOff x="5866876" y="4751270"/>
            <a:chExt cx="288709" cy="289611"/>
          </a:xfrm>
        </p:grpSpPr>
        <p:sp>
          <p:nvSpPr>
            <p:cNvPr id="116" name="Oval 87"/>
            <p:cNvSpPr>
              <a:spLocks noChangeArrowheads="1"/>
            </p:cNvSpPr>
            <p:nvPr/>
          </p:nvSpPr>
          <p:spPr bwMode="auto">
            <a:xfrm rot="5400000">
              <a:off x="5957097" y="4841492"/>
              <a:ext cx="110972" cy="109168"/>
            </a:xfrm>
            <a:prstGeom prst="ellips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17" name="Freeform 88"/>
            <p:cNvSpPr/>
            <p:nvPr/>
          </p:nvSpPr>
          <p:spPr bwMode="auto">
            <a:xfrm rot="5400000">
              <a:off x="5866425" y="4751721"/>
              <a:ext cx="289611" cy="288709"/>
            </a:xfrm>
            <a:custGeom>
              <a:avLst/>
              <a:gdLst>
                <a:gd name="T0" fmla="*/ 118 w 120"/>
                <a:gd name="T1" fmla="*/ 50 h 120"/>
                <a:gd name="T2" fmla="*/ 104 w 120"/>
                <a:gd name="T3" fmla="*/ 49 h 120"/>
                <a:gd name="T4" fmla="*/ 98 w 120"/>
                <a:gd name="T5" fmla="*/ 36 h 120"/>
                <a:gd name="T6" fmla="*/ 108 w 120"/>
                <a:gd name="T7" fmla="*/ 26 h 120"/>
                <a:gd name="T8" fmla="*/ 108 w 120"/>
                <a:gd name="T9" fmla="*/ 23 h 120"/>
                <a:gd name="T10" fmla="*/ 97 w 120"/>
                <a:gd name="T11" fmla="*/ 12 h 120"/>
                <a:gd name="T12" fmla="*/ 94 w 120"/>
                <a:gd name="T13" fmla="*/ 12 h 120"/>
                <a:gd name="T14" fmla="*/ 84 w 120"/>
                <a:gd name="T15" fmla="*/ 21 h 120"/>
                <a:gd name="T16" fmla="*/ 70 w 120"/>
                <a:gd name="T17" fmla="*/ 16 h 120"/>
                <a:gd name="T18" fmla="*/ 70 w 120"/>
                <a:gd name="T19" fmla="*/ 2 h 120"/>
                <a:gd name="T20" fmla="*/ 68 w 120"/>
                <a:gd name="T21" fmla="*/ 0 h 120"/>
                <a:gd name="T22" fmla="*/ 53 w 120"/>
                <a:gd name="T23" fmla="*/ 0 h 120"/>
                <a:gd name="T24" fmla="*/ 50 w 120"/>
                <a:gd name="T25" fmla="*/ 2 h 120"/>
                <a:gd name="T26" fmla="*/ 50 w 120"/>
                <a:gd name="T27" fmla="*/ 16 h 120"/>
                <a:gd name="T28" fmla="*/ 36 w 120"/>
                <a:gd name="T29" fmla="*/ 21 h 120"/>
                <a:gd name="T30" fmla="*/ 26 w 120"/>
                <a:gd name="T31" fmla="*/ 12 h 120"/>
                <a:gd name="T32" fmla="*/ 23 w 120"/>
                <a:gd name="T33" fmla="*/ 12 h 120"/>
                <a:gd name="T34" fmla="*/ 12 w 120"/>
                <a:gd name="T35" fmla="*/ 23 h 120"/>
                <a:gd name="T36" fmla="*/ 12 w 120"/>
                <a:gd name="T37" fmla="*/ 26 h 120"/>
                <a:gd name="T38" fmla="*/ 22 w 120"/>
                <a:gd name="T39" fmla="*/ 36 h 120"/>
                <a:gd name="T40" fmla="*/ 16 w 120"/>
                <a:gd name="T41" fmla="*/ 49 h 120"/>
                <a:gd name="T42" fmla="*/ 2 w 120"/>
                <a:gd name="T43" fmla="*/ 50 h 120"/>
                <a:gd name="T44" fmla="*/ 0 w 120"/>
                <a:gd name="T45" fmla="*/ 52 h 120"/>
                <a:gd name="T46" fmla="*/ 0 w 120"/>
                <a:gd name="T47" fmla="*/ 67 h 120"/>
                <a:gd name="T48" fmla="*/ 2 w 120"/>
                <a:gd name="T49" fmla="*/ 69 h 120"/>
                <a:gd name="T50" fmla="*/ 16 w 120"/>
                <a:gd name="T51" fmla="*/ 70 h 120"/>
                <a:gd name="T52" fmla="*/ 22 w 120"/>
                <a:gd name="T53" fmla="*/ 83 h 120"/>
                <a:gd name="T54" fmla="*/ 12 w 120"/>
                <a:gd name="T55" fmla="*/ 94 h 120"/>
                <a:gd name="T56" fmla="*/ 12 w 120"/>
                <a:gd name="T57" fmla="*/ 97 h 120"/>
                <a:gd name="T58" fmla="*/ 23 w 120"/>
                <a:gd name="T59" fmla="*/ 107 h 120"/>
                <a:gd name="T60" fmla="*/ 26 w 120"/>
                <a:gd name="T61" fmla="*/ 107 h 120"/>
                <a:gd name="T62" fmla="*/ 36 w 120"/>
                <a:gd name="T63" fmla="*/ 98 h 120"/>
                <a:gd name="T64" fmla="*/ 50 w 120"/>
                <a:gd name="T65" fmla="*/ 103 h 120"/>
                <a:gd name="T66" fmla="*/ 50 w 120"/>
                <a:gd name="T67" fmla="*/ 117 h 120"/>
                <a:gd name="T68" fmla="*/ 52 w 120"/>
                <a:gd name="T69" fmla="*/ 120 h 120"/>
                <a:gd name="T70" fmla="*/ 67 w 120"/>
                <a:gd name="T71" fmla="*/ 120 h 120"/>
                <a:gd name="T72" fmla="*/ 70 w 120"/>
                <a:gd name="T73" fmla="*/ 117 h 120"/>
                <a:gd name="T74" fmla="*/ 70 w 120"/>
                <a:gd name="T75" fmla="*/ 103 h 120"/>
                <a:gd name="T76" fmla="*/ 84 w 120"/>
                <a:gd name="T77" fmla="*/ 98 h 120"/>
                <a:gd name="T78" fmla="*/ 94 w 120"/>
                <a:gd name="T79" fmla="*/ 107 h 120"/>
                <a:gd name="T80" fmla="*/ 97 w 120"/>
                <a:gd name="T81" fmla="*/ 107 h 120"/>
                <a:gd name="T82" fmla="*/ 108 w 120"/>
                <a:gd name="T83" fmla="*/ 97 h 120"/>
                <a:gd name="T84" fmla="*/ 108 w 120"/>
                <a:gd name="T85" fmla="*/ 94 h 120"/>
                <a:gd name="T86" fmla="*/ 98 w 120"/>
                <a:gd name="T87" fmla="*/ 83 h 120"/>
                <a:gd name="T88" fmla="*/ 104 w 120"/>
                <a:gd name="T89" fmla="*/ 70 h 120"/>
                <a:gd name="T90" fmla="*/ 118 w 120"/>
                <a:gd name="T91" fmla="*/ 69 h 120"/>
                <a:gd name="T92" fmla="*/ 120 w 120"/>
                <a:gd name="T93" fmla="*/ 67 h 120"/>
                <a:gd name="T94" fmla="*/ 120 w 120"/>
                <a:gd name="T95" fmla="*/ 52 h 120"/>
                <a:gd name="T96" fmla="*/ 118 w 120"/>
                <a:gd name="T97" fmla="*/ 5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" h="120">
                  <a:moveTo>
                    <a:pt x="118" y="50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3" y="45"/>
                    <a:pt x="101" y="40"/>
                    <a:pt x="98" y="3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9" y="25"/>
                    <a:pt x="109" y="23"/>
                    <a:pt x="108" y="2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6" y="11"/>
                    <a:pt x="95" y="11"/>
                    <a:pt x="94" y="1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0" y="19"/>
                    <a:pt x="75" y="17"/>
                    <a:pt x="70" y="16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69" y="0"/>
                    <a:pt x="6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0" y="1"/>
                    <a:pt x="50" y="2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5" y="17"/>
                    <a:pt x="40" y="19"/>
                    <a:pt x="3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1"/>
                    <a:pt x="23" y="1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5"/>
                    <a:pt x="12" y="2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9" y="40"/>
                    <a:pt x="17" y="45"/>
                    <a:pt x="16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1" y="69"/>
                    <a:pt x="2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75"/>
                    <a:pt x="19" y="79"/>
                    <a:pt x="22" y="8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5"/>
                    <a:pt x="11" y="96"/>
                    <a:pt x="12" y="9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4" y="108"/>
                    <a:pt x="25" y="108"/>
                    <a:pt x="26" y="107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40" y="100"/>
                    <a:pt x="45" y="102"/>
                    <a:pt x="50" y="10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9"/>
                    <a:pt x="51" y="120"/>
                    <a:pt x="52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20"/>
                    <a:pt x="70" y="119"/>
                    <a:pt x="70" y="117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5" y="102"/>
                    <a:pt x="80" y="100"/>
                    <a:pt x="84" y="98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8"/>
                    <a:pt x="96" y="108"/>
                    <a:pt x="97" y="10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9" y="96"/>
                    <a:pt x="109" y="95"/>
                    <a:pt x="108" y="94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101" y="79"/>
                    <a:pt x="103" y="75"/>
                    <a:pt x="104" y="70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9" y="69"/>
                    <a:pt x="120" y="68"/>
                    <a:pt x="120" y="67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1"/>
                    <a:pt x="119" y="50"/>
                    <a:pt x="118" y="50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866875" y="5568676"/>
            <a:ext cx="291416" cy="255327"/>
            <a:chOff x="5866875" y="5568676"/>
            <a:chExt cx="291416" cy="255327"/>
          </a:xfrm>
        </p:grpSpPr>
        <p:sp>
          <p:nvSpPr>
            <p:cNvPr id="119" name="Freeform 89"/>
            <p:cNvSpPr/>
            <p:nvPr/>
          </p:nvSpPr>
          <p:spPr bwMode="auto">
            <a:xfrm rot="5400000">
              <a:off x="5846576" y="5610630"/>
              <a:ext cx="212020" cy="171421"/>
            </a:xfrm>
            <a:custGeom>
              <a:avLst/>
              <a:gdLst>
                <a:gd name="T0" fmla="*/ 84 w 88"/>
                <a:gd name="T1" fmla="*/ 71 h 71"/>
                <a:gd name="T2" fmla="*/ 4 w 88"/>
                <a:gd name="T3" fmla="*/ 71 h 71"/>
                <a:gd name="T4" fmla="*/ 0 w 88"/>
                <a:gd name="T5" fmla="*/ 67 h 71"/>
                <a:gd name="T6" fmla="*/ 0 w 88"/>
                <a:gd name="T7" fmla="*/ 4 h 71"/>
                <a:gd name="T8" fmla="*/ 4 w 88"/>
                <a:gd name="T9" fmla="*/ 0 h 71"/>
                <a:gd name="T10" fmla="*/ 84 w 88"/>
                <a:gd name="T11" fmla="*/ 0 h 71"/>
                <a:gd name="T12" fmla="*/ 88 w 88"/>
                <a:gd name="T13" fmla="*/ 4 h 71"/>
                <a:gd name="T14" fmla="*/ 88 w 88"/>
                <a:gd name="T15" fmla="*/ 67 h 71"/>
                <a:gd name="T16" fmla="*/ 84 w 88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71">
                  <a:moveTo>
                    <a:pt x="84" y="71"/>
                  </a:moveTo>
                  <a:cubicBezTo>
                    <a:pt x="4" y="71"/>
                    <a:pt x="4" y="71"/>
                    <a:pt x="4" y="71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8" y="69"/>
                    <a:pt x="86" y="71"/>
                    <a:pt x="84" y="71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20" name="Freeform 90"/>
            <p:cNvSpPr/>
            <p:nvPr/>
          </p:nvSpPr>
          <p:spPr bwMode="auto">
            <a:xfrm rot="5400000">
              <a:off x="5957097" y="5622809"/>
              <a:ext cx="255327" cy="147061"/>
            </a:xfrm>
            <a:custGeom>
              <a:avLst/>
              <a:gdLst>
                <a:gd name="T0" fmla="*/ 106 w 106"/>
                <a:gd name="T1" fmla="*/ 61 h 61"/>
                <a:gd name="T2" fmla="*/ 58 w 106"/>
                <a:gd name="T3" fmla="*/ 3 h 61"/>
                <a:gd name="T4" fmla="*/ 48 w 106"/>
                <a:gd name="T5" fmla="*/ 3 h 61"/>
                <a:gd name="T6" fmla="*/ 0 w 106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61">
                  <a:moveTo>
                    <a:pt x="106" y="61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5" y="0"/>
                    <a:pt x="50" y="0"/>
                    <a:pt x="48" y="3"/>
                  </a:cubicBezTo>
                  <a:cubicBezTo>
                    <a:pt x="0" y="61"/>
                    <a:pt x="0" y="61"/>
                    <a:pt x="0" y="61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064807" y="1561041"/>
            <a:ext cx="288709" cy="243598"/>
            <a:chOff x="5064807" y="1561041"/>
            <a:chExt cx="288709" cy="243598"/>
          </a:xfrm>
        </p:grpSpPr>
        <p:sp>
          <p:nvSpPr>
            <p:cNvPr id="122" name="Freeform 91"/>
            <p:cNvSpPr/>
            <p:nvPr/>
          </p:nvSpPr>
          <p:spPr bwMode="auto">
            <a:xfrm rot="5400000">
              <a:off x="5046763" y="1579085"/>
              <a:ext cx="243598" cy="207509"/>
            </a:xfrm>
            <a:custGeom>
              <a:avLst/>
              <a:gdLst>
                <a:gd name="T0" fmla="*/ 93 w 101"/>
                <a:gd name="T1" fmla="*/ 86 h 86"/>
                <a:gd name="T2" fmla="*/ 9 w 101"/>
                <a:gd name="T3" fmla="*/ 86 h 86"/>
                <a:gd name="T4" fmla="*/ 1 w 101"/>
                <a:gd name="T5" fmla="*/ 77 h 86"/>
                <a:gd name="T6" fmla="*/ 9 w 101"/>
                <a:gd name="T7" fmla="*/ 6 h 86"/>
                <a:gd name="T8" fmla="*/ 16 w 101"/>
                <a:gd name="T9" fmla="*/ 0 h 86"/>
                <a:gd name="T10" fmla="*/ 85 w 101"/>
                <a:gd name="T11" fmla="*/ 0 h 86"/>
                <a:gd name="T12" fmla="*/ 93 w 101"/>
                <a:gd name="T13" fmla="*/ 6 h 86"/>
                <a:gd name="T14" fmla="*/ 100 w 101"/>
                <a:gd name="T15" fmla="*/ 77 h 86"/>
                <a:gd name="T16" fmla="*/ 93 w 10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86">
                  <a:moveTo>
                    <a:pt x="93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4" y="86"/>
                    <a:pt x="0" y="82"/>
                    <a:pt x="1" y="7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9" y="0"/>
                    <a:pt x="92" y="3"/>
                    <a:pt x="93" y="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1" y="82"/>
                    <a:pt x="98" y="86"/>
                    <a:pt x="93" y="86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23" name="Freeform 92"/>
            <p:cNvSpPr/>
            <p:nvPr/>
          </p:nvSpPr>
          <p:spPr bwMode="auto">
            <a:xfrm rot="5400000">
              <a:off x="5229912" y="1620587"/>
              <a:ext cx="122701" cy="124506"/>
            </a:xfrm>
            <a:custGeom>
              <a:avLst/>
              <a:gdLst>
                <a:gd name="T0" fmla="*/ 0 w 51"/>
                <a:gd name="T1" fmla="*/ 52 h 52"/>
                <a:gd name="T2" fmla="*/ 7 w 51"/>
                <a:gd name="T3" fmla="*/ 9 h 52"/>
                <a:gd name="T4" fmla="*/ 18 w 51"/>
                <a:gd name="T5" fmla="*/ 0 h 52"/>
                <a:gd name="T6" fmla="*/ 34 w 51"/>
                <a:gd name="T7" fmla="*/ 0 h 52"/>
                <a:gd name="T8" fmla="*/ 45 w 51"/>
                <a:gd name="T9" fmla="*/ 9 h 52"/>
                <a:gd name="T10" fmla="*/ 51 w 51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2">
                  <a:moveTo>
                    <a:pt x="0" y="52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4"/>
                    <a:pt x="12" y="0"/>
                    <a:pt x="1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9" y="0"/>
                    <a:pt x="44" y="4"/>
                    <a:pt x="45" y="9"/>
                  </a:cubicBezTo>
                  <a:cubicBezTo>
                    <a:pt x="51" y="52"/>
                    <a:pt x="51" y="52"/>
                    <a:pt x="51" y="52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074731" y="2341455"/>
            <a:ext cx="226456" cy="289612"/>
            <a:chOff x="5074731" y="2341455"/>
            <a:chExt cx="226456" cy="289612"/>
          </a:xfrm>
        </p:grpSpPr>
        <p:sp>
          <p:nvSpPr>
            <p:cNvPr id="125" name="Freeform 93"/>
            <p:cNvSpPr/>
            <p:nvPr/>
          </p:nvSpPr>
          <p:spPr bwMode="auto">
            <a:xfrm rot="5400000">
              <a:off x="5082851" y="2398295"/>
              <a:ext cx="240891" cy="127212"/>
            </a:xfrm>
            <a:custGeom>
              <a:avLst/>
              <a:gdLst>
                <a:gd name="T0" fmla="*/ 93 w 100"/>
                <a:gd name="T1" fmla="*/ 53 h 53"/>
                <a:gd name="T2" fmla="*/ 22 w 100"/>
                <a:gd name="T3" fmla="*/ 53 h 53"/>
                <a:gd name="T4" fmla="*/ 15 w 100"/>
                <a:gd name="T5" fmla="*/ 48 h 53"/>
                <a:gd name="T6" fmla="*/ 0 w 100"/>
                <a:gd name="T7" fmla="*/ 4 h 53"/>
                <a:gd name="T8" fmla="*/ 3 w 100"/>
                <a:gd name="T9" fmla="*/ 0 h 53"/>
                <a:gd name="T10" fmla="*/ 100 w 100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3">
                  <a:moveTo>
                    <a:pt x="93" y="53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6" y="51"/>
                    <a:pt x="15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noFill/>
            <a:ln w="30163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26" name="Freeform 94"/>
            <p:cNvSpPr/>
            <p:nvPr/>
          </p:nvSpPr>
          <p:spPr bwMode="auto">
            <a:xfrm rot="5400000">
              <a:off x="5105858" y="2435737"/>
              <a:ext cx="260740" cy="129919"/>
            </a:xfrm>
            <a:custGeom>
              <a:avLst/>
              <a:gdLst>
                <a:gd name="T0" fmla="*/ 108 w 108"/>
                <a:gd name="T1" fmla="*/ 0 h 54"/>
                <a:gd name="T2" fmla="*/ 94 w 108"/>
                <a:gd name="T3" fmla="*/ 0 h 54"/>
                <a:gd name="T4" fmla="*/ 90 w 108"/>
                <a:gd name="T5" fmla="*/ 4 h 54"/>
                <a:gd name="T6" fmla="*/ 82 w 108"/>
                <a:gd name="T7" fmla="*/ 51 h 54"/>
                <a:gd name="T8" fmla="*/ 79 w 108"/>
                <a:gd name="T9" fmla="*/ 54 h 54"/>
                <a:gd name="T10" fmla="*/ 0 w 108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54">
                  <a:moveTo>
                    <a:pt x="108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90" y="2"/>
                    <a:pt x="90" y="4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1" y="53"/>
                    <a:pt x="80" y="54"/>
                    <a:pt x="79" y="54"/>
                  </a:cubicBezTo>
                  <a:cubicBezTo>
                    <a:pt x="0" y="54"/>
                    <a:pt x="0" y="54"/>
                    <a:pt x="0" y="54"/>
                  </a:cubicBezTo>
                </a:path>
              </a:pathLst>
            </a:custGeom>
            <a:noFill/>
            <a:ln w="30163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27" name="Line 95"/>
            <p:cNvSpPr>
              <a:spLocks noChangeShapeType="1"/>
            </p:cNvSpPr>
            <p:nvPr/>
          </p:nvSpPr>
          <p:spPr bwMode="auto">
            <a:xfrm rot="5400000">
              <a:off x="5121647" y="2463255"/>
              <a:ext cx="229162" cy="0"/>
            </a:xfrm>
            <a:prstGeom prst="line">
              <a:avLst/>
            </a:prstGeom>
            <a:noFill/>
            <a:ln w="30163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28" name="Line 96"/>
            <p:cNvSpPr>
              <a:spLocks noChangeShapeType="1"/>
            </p:cNvSpPr>
            <p:nvPr/>
          </p:nvSpPr>
          <p:spPr bwMode="auto">
            <a:xfrm rot="5400000">
              <a:off x="5099993" y="2465961"/>
              <a:ext cx="209314" cy="0"/>
            </a:xfrm>
            <a:prstGeom prst="line">
              <a:avLst/>
            </a:prstGeom>
            <a:noFill/>
            <a:ln w="30163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29" name="Oval 97"/>
            <p:cNvSpPr>
              <a:spLocks noChangeArrowheads="1"/>
            </p:cNvSpPr>
            <p:nvPr/>
          </p:nvSpPr>
          <p:spPr bwMode="auto">
            <a:xfrm rot="5400000">
              <a:off x="5074731" y="2404611"/>
              <a:ext cx="47817" cy="47817"/>
            </a:xfrm>
            <a:prstGeom prst="ellipse">
              <a:avLst/>
            </a:pr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30" name="Oval 98"/>
            <p:cNvSpPr>
              <a:spLocks noChangeArrowheads="1"/>
            </p:cNvSpPr>
            <p:nvPr/>
          </p:nvSpPr>
          <p:spPr bwMode="auto">
            <a:xfrm rot="5400000">
              <a:off x="5074731" y="2501148"/>
              <a:ext cx="47817" cy="47817"/>
            </a:xfrm>
            <a:prstGeom prst="ellipse">
              <a:avLst/>
            </a:pr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sp>
        <p:nvSpPr>
          <p:cNvPr id="131" name="Freeform 99"/>
          <p:cNvSpPr/>
          <p:nvPr/>
        </p:nvSpPr>
        <p:spPr bwMode="auto">
          <a:xfrm rot="5400000">
            <a:off x="5064356" y="3146682"/>
            <a:ext cx="289611" cy="288709"/>
          </a:xfrm>
          <a:custGeom>
            <a:avLst/>
            <a:gdLst>
              <a:gd name="T0" fmla="*/ 118 w 120"/>
              <a:gd name="T1" fmla="*/ 0 h 120"/>
              <a:gd name="T2" fmla="*/ 0 w 120"/>
              <a:gd name="T3" fmla="*/ 54 h 120"/>
              <a:gd name="T4" fmla="*/ 55 w 120"/>
              <a:gd name="T5" fmla="*/ 65 h 120"/>
              <a:gd name="T6" fmla="*/ 66 w 120"/>
              <a:gd name="T7" fmla="*/ 120 h 120"/>
              <a:gd name="T8" fmla="*/ 120 w 120"/>
              <a:gd name="T9" fmla="*/ 2 h 120"/>
              <a:gd name="T10" fmla="*/ 118 w 120"/>
              <a:gd name="T1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20">
                <a:moveTo>
                  <a:pt x="118" y="0"/>
                </a:moveTo>
                <a:cubicBezTo>
                  <a:pt x="0" y="54"/>
                  <a:pt x="0" y="54"/>
                  <a:pt x="0" y="54"/>
                </a:cubicBezTo>
                <a:cubicBezTo>
                  <a:pt x="55" y="65"/>
                  <a:pt x="55" y="65"/>
                  <a:pt x="55" y="65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1"/>
                  <a:pt x="119" y="0"/>
                  <a:pt x="118" y="0"/>
                </a:cubicBezTo>
                <a:close/>
              </a:path>
            </a:pathLst>
          </a:custGeom>
          <a:noFill/>
          <a:ln w="33338" cap="rnd">
            <a:solidFill>
              <a:srgbClr val="171E28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5064807" y="3949202"/>
            <a:ext cx="288709" cy="288709"/>
            <a:chOff x="5064807" y="3949202"/>
            <a:chExt cx="288709" cy="288709"/>
          </a:xfrm>
        </p:grpSpPr>
        <p:sp>
          <p:nvSpPr>
            <p:cNvPr id="133" name="Oval 100"/>
            <p:cNvSpPr>
              <a:spLocks noChangeArrowheads="1"/>
            </p:cNvSpPr>
            <p:nvPr/>
          </p:nvSpPr>
          <p:spPr bwMode="auto">
            <a:xfrm rot="5400000">
              <a:off x="5064807" y="3949202"/>
              <a:ext cx="288709" cy="288709"/>
            </a:xfrm>
            <a:prstGeom prst="ellips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34" name="Line 101"/>
            <p:cNvSpPr>
              <a:spLocks noChangeShapeType="1"/>
            </p:cNvSpPr>
            <p:nvPr/>
          </p:nvSpPr>
          <p:spPr bwMode="auto">
            <a:xfrm rot="5400000">
              <a:off x="5326449" y="4075512"/>
              <a:ext cx="0" cy="36089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35" name="Line 102"/>
            <p:cNvSpPr>
              <a:spLocks noChangeShapeType="1"/>
            </p:cNvSpPr>
            <p:nvPr/>
          </p:nvSpPr>
          <p:spPr bwMode="auto">
            <a:xfrm rot="5400000">
              <a:off x="5190666" y="3976719"/>
              <a:ext cx="36991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36" name="Line 103"/>
            <p:cNvSpPr>
              <a:spLocks noChangeShapeType="1"/>
            </p:cNvSpPr>
            <p:nvPr/>
          </p:nvSpPr>
          <p:spPr bwMode="auto">
            <a:xfrm rot="5400000" flipV="1">
              <a:off x="5092776" y="4075512"/>
              <a:ext cx="0" cy="36089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37" name="Line 104"/>
            <p:cNvSpPr>
              <a:spLocks noChangeShapeType="1"/>
            </p:cNvSpPr>
            <p:nvPr/>
          </p:nvSpPr>
          <p:spPr bwMode="auto">
            <a:xfrm rot="5400000" flipH="1">
              <a:off x="5191117" y="4212648"/>
              <a:ext cx="36089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38" name="Freeform 105"/>
            <p:cNvSpPr/>
            <p:nvPr/>
          </p:nvSpPr>
          <p:spPr bwMode="auto">
            <a:xfrm rot="5400000">
              <a:off x="5148262" y="4031754"/>
              <a:ext cx="122701" cy="125408"/>
            </a:xfrm>
            <a:custGeom>
              <a:avLst/>
              <a:gdLst>
                <a:gd name="T0" fmla="*/ 136 w 136"/>
                <a:gd name="T1" fmla="*/ 0 h 139"/>
                <a:gd name="T2" fmla="*/ 46 w 136"/>
                <a:gd name="T3" fmla="*/ 46 h 139"/>
                <a:gd name="T4" fmla="*/ 0 w 136"/>
                <a:gd name="T5" fmla="*/ 139 h 139"/>
                <a:gd name="T6" fmla="*/ 91 w 136"/>
                <a:gd name="T7" fmla="*/ 94 h 139"/>
                <a:gd name="T8" fmla="*/ 136 w 136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9">
                  <a:moveTo>
                    <a:pt x="136" y="0"/>
                  </a:moveTo>
                  <a:lnTo>
                    <a:pt x="46" y="46"/>
                  </a:lnTo>
                  <a:lnTo>
                    <a:pt x="0" y="139"/>
                  </a:lnTo>
                  <a:lnTo>
                    <a:pt x="91" y="94"/>
                  </a:lnTo>
                  <a:lnTo>
                    <a:pt x="136" y="0"/>
                  </a:ln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5060296" y="4751271"/>
            <a:ext cx="288709" cy="289611"/>
            <a:chOff x="5060296" y="4751271"/>
            <a:chExt cx="288709" cy="289611"/>
          </a:xfrm>
        </p:grpSpPr>
        <p:sp>
          <p:nvSpPr>
            <p:cNvPr id="140" name="Freeform 106"/>
            <p:cNvSpPr/>
            <p:nvPr/>
          </p:nvSpPr>
          <p:spPr bwMode="auto">
            <a:xfrm rot="5400000">
              <a:off x="4975488" y="4836079"/>
              <a:ext cx="289611" cy="119995"/>
            </a:xfrm>
            <a:custGeom>
              <a:avLst/>
              <a:gdLst>
                <a:gd name="T0" fmla="*/ 90 w 120"/>
                <a:gd name="T1" fmla="*/ 0 h 50"/>
                <a:gd name="T2" fmla="*/ 60 w 120"/>
                <a:gd name="T3" fmla="*/ 17 h 50"/>
                <a:gd name="T4" fmla="*/ 29 w 120"/>
                <a:gd name="T5" fmla="*/ 0 h 50"/>
                <a:gd name="T6" fmla="*/ 0 w 120"/>
                <a:gd name="T7" fmla="*/ 31 h 50"/>
                <a:gd name="T8" fmla="*/ 0 w 120"/>
                <a:gd name="T9" fmla="*/ 37 h 50"/>
                <a:gd name="T10" fmla="*/ 13 w 120"/>
                <a:gd name="T11" fmla="*/ 50 h 50"/>
                <a:gd name="T12" fmla="*/ 106 w 120"/>
                <a:gd name="T13" fmla="*/ 50 h 50"/>
                <a:gd name="T14" fmla="*/ 120 w 120"/>
                <a:gd name="T15" fmla="*/ 37 h 50"/>
                <a:gd name="T16" fmla="*/ 120 w 120"/>
                <a:gd name="T17" fmla="*/ 31 h 50"/>
                <a:gd name="T18" fmla="*/ 90 w 120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50">
                  <a:moveTo>
                    <a:pt x="90" y="0"/>
                  </a:moveTo>
                  <a:cubicBezTo>
                    <a:pt x="83" y="10"/>
                    <a:pt x="72" y="17"/>
                    <a:pt x="60" y="17"/>
                  </a:cubicBezTo>
                  <a:cubicBezTo>
                    <a:pt x="48" y="17"/>
                    <a:pt x="37" y="10"/>
                    <a:pt x="29" y="0"/>
                  </a:cubicBezTo>
                  <a:cubicBezTo>
                    <a:pt x="13" y="1"/>
                    <a:pt x="0" y="15"/>
                    <a:pt x="0" y="3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4"/>
                    <a:pt x="6" y="50"/>
                    <a:pt x="13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14" y="50"/>
                    <a:pt x="120" y="44"/>
                    <a:pt x="120" y="37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15"/>
                    <a:pt x="106" y="1"/>
                    <a:pt x="90" y="0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41" name="Oval 107"/>
            <p:cNvSpPr>
              <a:spLocks noChangeArrowheads="1"/>
            </p:cNvSpPr>
            <p:nvPr/>
          </p:nvSpPr>
          <p:spPr bwMode="auto">
            <a:xfrm rot="5400000">
              <a:off x="5186155" y="4805854"/>
              <a:ext cx="145257" cy="180443"/>
            </a:xfrm>
            <a:prstGeom prst="ellipse">
              <a:avLst/>
            </a:pr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5035937" y="5502815"/>
            <a:ext cx="288708" cy="361788"/>
            <a:chOff x="5035937" y="5502815"/>
            <a:chExt cx="288708" cy="361788"/>
          </a:xfrm>
        </p:grpSpPr>
        <p:sp>
          <p:nvSpPr>
            <p:cNvPr id="143" name="Freeform 108"/>
            <p:cNvSpPr/>
            <p:nvPr/>
          </p:nvSpPr>
          <p:spPr bwMode="auto">
            <a:xfrm rot="5400000">
              <a:off x="4958797" y="5625967"/>
              <a:ext cx="265251" cy="110972"/>
            </a:xfrm>
            <a:custGeom>
              <a:avLst/>
              <a:gdLst>
                <a:gd name="T0" fmla="*/ 83 w 110"/>
                <a:gd name="T1" fmla="*/ 0 h 46"/>
                <a:gd name="T2" fmla="*/ 55 w 110"/>
                <a:gd name="T3" fmla="*/ 15 h 46"/>
                <a:gd name="T4" fmla="*/ 27 w 110"/>
                <a:gd name="T5" fmla="*/ 0 h 46"/>
                <a:gd name="T6" fmla="*/ 0 w 110"/>
                <a:gd name="T7" fmla="*/ 29 h 46"/>
                <a:gd name="T8" fmla="*/ 0 w 110"/>
                <a:gd name="T9" fmla="*/ 34 h 46"/>
                <a:gd name="T10" fmla="*/ 12 w 110"/>
                <a:gd name="T11" fmla="*/ 46 h 46"/>
                <a:gd name="T12" fmla="*/ 98 w 110"/>
                <a:gd name="T13" fmla="*/ 46 h 46"/>
                <a:gd name="T14" fmla="*/ 110 w 110"/>
                <a:gd name="T15" fmla="*/ 34 h 46"/>
                <a:gd name="T16" fmla="*/ 110 w 110"/>
                <a:gd name="T17" fmla="*/ 29 h 46"/>
                <a:gd name="T18" fmla="*/ 83 w 11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46">
                  <a:moveTo>
                    <a:pt x="83" y="0"/>
                  </a:moveTo>
                  <a:cubicBezTo>
                    <a:pt x="76" y="9"/>
                    <a:pt x="66" y="15"/>
                    <a:pt x="55" y="15"/>
                  </a:cubicBezTo>
                  <a:cubicBezTo>
                    <a:pt x="44" y="15"/>
                    <a:pt x="34" y="9"/>
                    <a:pt x="27" y="0"/>
                  </a:cubicBezTo>
                  <a:cubicBezTo>
                    <a:pt x="12" y="1"/>
                    <a:pt x="0" y="13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1"/>
                    <a:pt x="6" y="46"/>
                    <a:pt x="12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104" y="46"/>
                    <a:pt x="110" y="41"/>
                    <a:pt x="110" y="3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13"/>
                    <a:pt x="98" y="1"/>
                    <a:pt x="83" y="0"/>
                  </a:cubicBezTo>
                  <a:close/>
                </a:path>
              </a:pathLst>
            </a:custGeom>
            <a:noFill/>
            <a:ln w="30163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44" name="Oval 109"/>
            <p:cNvSpPr>
              <a:spLocks noChangeArrowheads="1"/>
            </p:cNvSpPr>
            <p:nvPr/>
          </p:nvSpPr>
          <p:spPr bwMode="auto">
            <a:xfrm rot="5400000">
              <a:off x="5151871" y="5599803"/>
              <a:ext cx="132626" cy="166007"/>
            </a:xfrm>
            <a:prstGeom prst="ellipse">
              <a:avLst/>
            </a:prstGeom>
            <a:noFill/>
            <a:ln w="30163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45" name="Freeform 110"/>
            <p:cNvSpPr/>
            <p:nvPr/>
          </p:nvSpPr>
          <p:spPr bwMode="auto">
            <a:xfrm rot="5400000">
              <a:off x="5120293" y="5794681"/>
              <a:ext cx="67666" cy="72177"/>
            </a:xfrm>
            <a:custGeom>
              <a:avLst/>
              <a:gdLst>
                <a:gd name="T0" fmla="*/ 28 w 28"/>
                <a:gd name="T1" fmla="*/ 30 h 30"/>
                <a:gd name="T2" fmla="*/ 28 w 28"/>
                <a:gd name="T3" fmla="*/ 25 h 30"/>
                <a:gd name="T4" fmla="*/ 5 w 28"/>
                <a:gd name="T5" fmla="*/ 0 h 30"/>
                <a:gd name="T6" fmla="*/ 0 w 28"/>
                <a:gd name="T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0">
                  <a:moveTo>
                    <a:pt x="28" y="30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8" y="12"/>
                    <a:pt x="18" y="1"/>
                    <a:pt x="5" y="0"/>
                  </a:cubicBezTo>
                  <a:cubicBezTo>
                    <a:pt x="3" y="2"/>
                    <a:pt x="1" y="4"/>
                    <a:pt x="0" y="6"/>
                  </a:cubicBezTo>
                </a:path>
              </a:pathLst>
            </a:custGeom>
            <a:noFill/>
            <a:ln w="30163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46" name="Freeform 111"/>
            <p:cNvSpPr/>
            <p:nvPr/>
          </p:nvSpPr>
          <p:spPr bwMode="auto">
            <a:xfrm rot="5400000">
              <a:off x="5235777" y="5717993"/>
              <a:ext cx="57742" cy="119995"/>
            </a:xfrm>
            <a:custGeom>
              <a:avLst/>
              <a:gdLst>
                <a:gd name="T0" fmla="*/ 0 w 24"/>
                <a:gd name="T1" fmla="*/ 0 h 50"/>
                <a:gd name="T2" fmla="*/ 24 w 24"/>
                <a:gd name="T3" fmla="*/ 30 h 50"/>
                <a:gd name="T4" fmla="*/ 18 w 24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14"/>
                    <a:pt x="24" y="30"/>
                  </a:cubicBezTo>
                  <a:cubicBezTo>
                    <a:pt x="24" y="38"/>
                    <a:pt x="22" y="44"/>
                    <a:pt x="18" y="50"/>
                  </a:cubicBezTo>
                </a:path>
              </a:pathLst>
            </a:custGeom>
            <a:noFill/>
            <a:ln w="30163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47" name="Freeform 112"/>
            <p:cNvSpPr/>
            <p:nvPr/>
          </p:nvSpPr>
          <p:spPr bwMode="auto">
            <a:xfrm rot="5400000">
              <a:off x="5120293" y="5500559"/>
              <a:ext cx="67666" cy="72177"/>
            </a:xfrm>
            <a:custGeom>
              <a:avLst/>
              <a:gdLst>
                <a:gd name="T0" fmla="*/ 0 w 28"/>
                <a:gd name="T1" fmla="*/ 30 h 30"/>
                <a:gd name="T2" fmla="*/ 0 w 28"/>
                <a:gd name="T3" fmla="*/ 25 h 30"/>
                <a:gd name="T4" fmla="*/ 23 w 28"/>
                <a:gd name="T5" fmla="*/ 0 h 30"/>
                <a:gd name="T6" fmla="*/ 28 w 28"/>
                <a:gd name="T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0">
                  <a:moveTo>
                    <a:pt x="0" y="3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2"/>
                    <a:pt x="10" y="1"/>
                    <a:pt x="23" y="0"/>
                  </a:cubicBezTo>
                  <a:cubicBezTo>
                    <a:pt x="25" y="2"/>
                    <a:pt x="27" y="4"/>
                    <a:pt x="28" y="6"/>
                  </a:cubicBezTo>
                </a:path>
              </a:pathLst>
            </a:custGeom>
            <a:noFill/>
            <a:ln w="30163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48" name="Freeform 113"/>
            <p:cNvSpPr/>
            <p:nvPr/>
          </p:nvSpPr>
          <p:spPr bwMode="auto">
            <a:xfrm rot="5400000">
              <a:off x="5235777" y="5530332"/>
              <a:ext cx="57742" cy="119995"/>
            </a:xfrm>
            <a:custGeom>
              <a:avLst/>
              <a:gdLst>
                <a:gd name="T0" fmla="*/ 24 w 24"/>
                <a:gd name="T1" fmla="*/ 0 h 50"/>
                <a:gd name="T2" fmla="*/ 0 w 24"/>
                <a:gd name="T3" fmla="*/ 30 h 50"/>
                <a:gd name="T4" fmla="*/ 6 w 24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14"/>
                    <a:pt x="0" y="30"/>
                  </a:cubicBezTo>
                  <a:cubicBezTo>
                    <a:pt x="0" y="38"/>
                    <a:pt x="2" y="44"/>
                    <a:pt x="6" y="50"/>
                  </a:cubicBezTo>
                </a:path>
              </a:pathLst>
            </a:custGeom>
            <a:noFill/>
            <a:ln w="30163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262738" y="1536681"/>
            <a:ext cx="289611" cy="289610"/>
            <a:chOff x="4262738" y="1536681"/>
            <a:chExt cx="289611" cy="289610"/>
          </a:xfrm>
        </p:grpSpPr>
        <p:sp>
          <p:nvSpPr>
            <p:cNvPr id="150" name="Freeform 114"/>
            <p:cNvSpPr/>
            <p:nvPr/>
          </p:nvSpPr>
          <p:spPr bwMode="auto">
            <a:xfrm rot="5400000">
              <a:off x="4480172" y="1754114"/>
              <a:ext cx="72177" cy="72177"/>
            </a:xfrm>
            <a:custGeom>
              <a:avLst/>
              <a:gdLst>
                <a:gd name="T0" fmla="*/ 30 w 30"/>
                <a:gd name="T1" fmla="*/ 15 h 30"/>
                <a:gd name="T2" fmla="*/ 15 w 30"/>
                <a:gd name="T3" fmla="*/ 30 h 30"/>
                <a:gd name="T4" fmla="*/ 2 w 30"/>
                <a:gd name="T5" fmla="*/ 22 h 30"/>
                <a:gd name="T6" fmla="*/ 0 w 30"/>
                <a:gd name="T7" fmla="*/ 15 h 30"/>
                <a:gd name="T8" fmla="*/ 15 w 30"/>
                <a:gd name="T9" fmla="*/ 0 h 30"/>
                <a:gd name="T10" fmla="*/ 30 w 30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30" y="15"/>
                  </a:moveTo>
                  <a:cubicBezTo>
                    <a:pt x="30" y="24"/>
                    <a:pt x="23" y="30"/>
                    <a:pt x="15" y="30"/>
                  </a:cubicBezTo>
                  <a:cubicBezTo>
                    <a:pt x="9" y="30"/>
                    <a:pt x="4" y="27"/>
                    <a:pt x="2" y="22"/>
                  </a:cubicBezTo>
                  <a:cubicBezTo>
                    <a:pt x="1" y="20"/>
                    <a:pt x="0" y="18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51" name="Freeform 115"/>
            <p:cNvSpPr/>
            <p:nvPr/>
          </p:nvSpPr>
          <p:spPr bwMode="auto">
            <a:xfrm rot="5400000">
              <a:off x="4262738" y="1754114"/>
              <a:ext cx="72177" cy="72177"/>
            </a:xfrm>
            <a:custGeom>
              <a:avLst/>
              <a:gdLst>
                <a:gd name="T0" fmla="*/ 30 w 30"/>
                <a:gd name="T1" fmla="*/ 15 h 30"/>
                <a:gd name="T2" fmla="*/ 15 w 30"/>
                <a:gd name="T3" fmla="*/ 30 h 30"/>
                <a:gd name="T4" fmla="*/ 0 w 30"/>
                <a:gd name="T5" fmla="*/ 15 h 30"/>
                <a:gd name="T6" fmla="*/ 2 w 30"/>
                <a:gd name="T7" fmla="*/ 9 h 30"/>
                <a:gd name="T8" fmla="*/ 15 w 30"/>
                <a:gd name="T9" fmla="*/ 0 h 30"/>
                <a:gd name="T10" fmla="*/ 30 w 30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30" y="15"/>
                  </a:moveTo>
                  <a:cubicBezTo>
                    <a:pt x="30" y="24"/>
                    <a:pt x="23" y="30"/>
                    <a:pt x="15" y="30"/>
                  </a:cubicBezTo>
                  <a:cubicBezTo>
                    <a:pt x="7" y="30"/>
                    <a:pt x="0" y="24"/>
                    <a:pt x="0" y="15"/>
                  </a:cubicBezTo>
                  <a:cubicBezTo>
                    <a:pt x="0" y="13"/>
                    <a:pt x="1" y="11"/>
                    <a:pt x="2" y="9"/>
                  </a:cubicBezTo>
                  <a:cubicBezTo>
                    <a:pt x="4" y="4"/>
                    <a:pt x="9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52" name="Freeform 116"/>
            <p:cNvSpPr/>
            <p:nvPr/>
          </p:nvSpPr>
          <p:spPr bwMode="auto">
            <a:xfrm rot="5400000">
              <a:off x="4371455" y="1536230"/>
              <a:ext cx="72177" cy="73079"/>
            </a:xfrm>
            <a:custGeom>
              <a:avLst/>
              <a:gdLst>
                <a:gd name="T0" fmla="*/ 28 w 30"/>
                <a:gd name="T1" fmla="*/ 9 h 30"/>
                <a:gd name="T2" fmla="*/ 30 w 30"/>
                <a:gd name="T3" fmla="*/ 15 h 30"/>
                <a:gd name="T4" fmla="*/ 28 w 30"/>
                <a:gd name="T5" fmla="*/ 22 h 30"/>
                <a:gd name="T6" fmla="*/ 15 w 30"/>
                <a:gd name="T7" fmla="*/ 30 h 30"/>
                <a:gd name="T8" fmla="*/ 0 w 30"/>
                <a:gd name="T9" fmla="*/ 15 h 30"/>
                <a:gd name="T10" fmla="*/ 15 w 30"/>
                <a:gd name="T11" fmla="*/ 0 h 30"/>
                <a:gd name="T12" fmla="*/ 28 w 30"/>
                <a:gd name="T1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9"/>
                  </a:moveTo>
                  <a:cubicBezTo>
                    <a:pt x="29" y="11"/>
                    <a:pt x="30" y="13"/>
                    <a:pt x="30" y="15"/>
                  </a:cubicBezTo>
                  <a:cubicBezTo>
                    <a:pt x="30" y="18"/>
                    <a:pt x="29" y="20"/>
                    <a:pt x="28" y="22"/>
                  </a:cubicBezTo>
                  <a:cubicBezTo>
                    <a:pt x="26" y="27"/>
                    <a:pt x="21" y="30"/>
                    <a:pt x="15" y="30"/>
                  </a:cubicBezTo>
                  <a:cubicBezTo>
                    <a:pt x="7" y="30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" y="0"/>
                    <a:pt x="26" y="4"/>
                    <a:pt x="28" y="9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53" name="Line 117"/>
            <p:cNvSpPr>
              <a:spLocks noChangeShapeType="1"/>
            </p:cNvSpPr>
            <p:nvPr/>
          </p:nvSpPr>
          <p:spPr bwMode="auto">
            <a:xfrm rot="5400000">
              <a:off x="4274918" y="1642691"/>
              <a:ext cx="154279" cy="7759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54" name="Line 118"/>
            <p:cNvSpPr>
              <a:spLocks noChangeShapeType="1"/>
            </p:cNvSpPr>
            <p:nvPr/>
          </p:nvSpPr>
          <p:spPr bwMode="auto">
            <a:xfrm rot="5400000" flipV="1">
              <a:off x="4383184" y="1642691"/>
              <a:ext cx="154279" cy="7759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262738" y="2341456"/>
            <a:ext cx="289611" cy="289611"/>
            <a:chOff x="4262738" y="2341456"/>
            <a:chExt cx="289611" cy="289611"/>
          </a:xfrm>
        </p:grpSpPr>
        <p:sp>
          <p:nvSpPr>
            <p:cNvPr id="156" name="Freeform 119"/>
            <p:cNvSpPr/>
            <p:nvPr/>
          </p:nvSpPr>
          <p:spPr bwMode="auto">
            <a:xfrm rot="5400000">
              <a:off x="4262738" y="2341456"/>
              <a:ext cx="289611" cy="289611"/>
            </a:xfrm>
            <a:custGeom>
              <a:avLst/>
              <a:gdLst>
                <a:gd name="T0" fmla="*/ 0 w 321"/>
                <a:gd name="T1" fmla="*/ 0 h 321"/>
                <a:gd name="T2" fmla="*/ 0 w 321"/>
                <a:gd name="T3" fmla="*/ 321 h 321"/>
                <a:gd name="T4" fmla="*/ 321 w 321"/>
                <a:gd name="T5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321">
                  <a:moveTo>
                    <a:pt x="0" y="0"/>
                  </a:moveTo>
                  <a:lnTo>
                    <a:pt x="0" y="321"/>
                  </a:lnTo>
                  <a:lnTo>
                    <a:pt x="321" y="321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57" name="Freeform 120"/>
            <p:cNvSpPr/>
            <p:nvPr/>
          </p:nvSpPr>
          <p:spPr bwMode="auto">
            <a:xfrm rot="5400000">
              <a:off x="4308751" y="2387469"/>
              <a:ext cx="53231" cy="53231"/>
            </a:xfrm>
            <a:custGeom>
              <a:avLst/>
              <a:gdLst>
                <a:gd name="T0" fmla="*/ 21 w 22"/>
                <a:gd name="T1" fmla="*/ 8 h 22"/>
                <a:gd name="T2" fmla="*/ 22 w 22"/>
                <a:gd name="T3" fmla="*/ 11 h 22"/>
                <a:gd name="T4" fmla="*/ 11 w 22"/>
                <a:gd name="T5" fmla="*/ 22 h 22"/>
                <a:gd name="T6" fmla="*/ 3 w 22"/>
                <a:gd name="T7" fmla="*/ 19 h 22"/>
                <a:gd name="T8" fmla="*/ 0 w 22"/>
                <a:gd name="T9" fmla="*/ 11 h 22"/>
                <a:gd name="T10" fmla="*/ 11 w 22"/>
                <a:gd name="T11" fmla="*/ 0 h 22"/>
                <a:gd name="T12" fmla="*/ 21 w 22"/>
                <a:gd name="T1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21" y="8"/>
                  </a:moveTo>
                  <a:cubicBezTo>
                    <a:pt x="22" y="9"/>
                    <a:pt x="22" y="10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ubicBezTo>
                    <a:pt x="8" y="22"/>
                    <a:pt x="5" y="21"/>
                    <a:pt x="3" y="19"/>
                  </a:cubicBezTo>
                  <a:cubicBezTo>
                    <a:pt x="1" y="17"/>
                    <a:pt x="0" y="14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0" y="3"/>
                    <a:pt x="21" y="8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58" name="Line 121"/>
            <p:cNvSpPr>
              <a:spLocks noChangeShapeType="1"/>
            </p:cNvSpPr>
            <p:nvPr/>
          </p:nvSpPr>
          <p:spPr bwMode="auto">
            <a:xfrm rot="5400000" flipV="1">
              <a:off x="4326796" y="2453330"/>
              <a:ext cx="50524" cy="19849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59" name="Freeform 122"/>
            <p:cNvSpPr/>
            <p:nvPr/>
          </p:nvSpPr>
          <p:spPr bwMode="auto">
            <a:xfrm rot="5400000">
              <a:off x="4345291" y="2486261"/>
              <a:ext cx="52328" cy="53231"/>
            </a:xfrm>
            <a:custGeom>
              <a:avLst/>
              <a:gdLst>
                <a:gd name="T0" fmla="*/ 17 w 22"/>
                <a:gd name="T1" fmla="*/ 2 h 22"/>
                <a:gd name="T2" fmla="*/ 22 w 22"/>
                <a:gd name="T3" fmla="*/ 11 h 22"/>
                <a:gd name="T4" fmla="*/ 11 w 22"/>
                <a:gd name="T5" fmla="*/ 22 h 22"/>
                <a:gd name="T6" fmla="*/ 1 w 22"/>
                <a:gd name="T7" fmla="*/ 15 h 22"/>
                <a:gd name="T8" fmla="*/ 0 w 22"/>
                <a:gd name="T9" fmla="*/ 11 h 22"/>
                <a:gd name="T10" fmla="*/ 11 w 22"/>
                <a:gd name="T11" fmla="*/ 0 h 22"/>
                <a:gd name="T12" fmla="*/ 17 w 22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17" y="2"/>
                  </a:moveTo>
                  <a:cubicBezTo>
                    <a:pt x="20" y="4"/>
                    <a:pt x="22" y="7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ubicBezTo>
                    <a:pt x="6" y="22"/>
                    <a:pt x="2" y="19"/>
                    <a:pt x="1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3" y="0"/>
                    <a:pt x="15" y="1"/>
                    <a:pt x="17" y="2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60" name="Line 123"/>
            <p:cNvSpPr>
              <a:spLocks noChangeShapeType="1"/>
            </p:cNvSpPr>
            <p:nvPr/>
          </p:nvSpPr>
          <p:spPr bwMode="auto">
            <a:xfrm rot="5400000" flipV="1">
              <a:off x="4407093" y="2512877"/>
              <a:ext cx="53231" cy="82102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61" name="Freeform 124"/>
            <p:cNvSpPr/>
            <p:nvPr/>
          </p:nvSpPr>
          <p:spPr bwMode="auto">
            <a:xfrm rot="5400000">
              <a:off x="4470248" y="2567912"/>
              <a:ext cx="53231" cy="53231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5 w 22"/>
                <a:gd name="T5" fmla="*/ 20 h 22"/>
                <a:gd name="T6" fmla="*/ 0 w 22"/>
                <a:gd name="T7" fmla="*/ 11 h 22"/>
                <a:gd name="T8" fmla="*/ 11 w 22"/>
                <a:gd name="T9" fmla="*/ 0 h 22"/>
                <a:gd name="T10" fmla="*/ 22 w 22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9" y="22"/>
                    <a:pt x="7" y="21"/>
                    <a:pt x="5" y="20"/>
                  </a:cubicBezTo>
                  <a:cubicBezTo>
                    <a:pt x="2" y="18"/>
                    <a:pt x="0" y="15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62" name="Line 125"/>
            <p:cNvSpPr>
              <a:spLocks noChangeShapeType="1"/>
            </p:cNvSpPr>
            <p:nvPr/>
          </p:nvSpPr>
          <p:spPr bwMode="auto">
            <a:xfrm rot="5400000" flipV="1">
              <a:off x="4262738" y="2341456"/>
              <a:ext cx="53231" cy="53231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4282587" y="3146231"/>
            <a:ext cx="259838" cy="289611"/>
            <a:chOff x="4282587" y="3146231"/>
            <a:chExt cx="259838" cy="289611"/>
          </a:xfrm>
        </p:grpSpPr>
        <p:sp>
          <p:nvSpPr>
            <p:cNvPr id="164" name="Oval 126"/>
            <p:cNvSpPr>
              <a:spLocks noChangeArrowheads="1"/>
            </p:cNvSpPr>
            <p:nvPr/>
          </p:nvSpPr>
          <p:spPr bwMode="auto">
            <a:xfrm rot="5400000">
              <a:off x="4282587" y="3267128"/>
              <a:ext cx="50524" cy="50524"/>
            </a:xfrm>
            <a:prstGeom prst="ellipse">
              <a:avLst/>
            </a:pr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65" name="Freeform 127"/>
            <p:cNvSpPr/>
            <p:nvPr/>
          </p:nvSpPr>
          <p:spPr bwMode="auto">
            <a:xfrm rot="5400000">
              <a:off x="4318225" y="3272090"/>
              <a:ext cx="142550" cy="40600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cubicBezTo>
                    <a:pt x="16" y="0"/>
                    <a:pt x="43" y="0"/>
                    <a:pt x="59" y="17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66" name="Freeform 128"/>
            <p:cNvSpPr/>
            <p:nvPr/>
          </p:nvSpPr>
          <p:spPr bwMode="auto">
            <a:xfrm rot="5400000">
              <a:off x="4337171" y="3262166"/>
              <a:ext cx="214727" cy="60448"/>
            </a:xfrm>
            <a:custGeom>
              <a:avLst/>
              <a:gdLst>
                <a:gd name="T0" fmla="*/ 0 w 89"/>
                <a:gd name="T1" fmla="*/ 25 h 25"/>
                <a:gd name="T2" fmla="*/ 89 w 89"/>
                <a:gd name="T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" h="25">
                  <a:moveTo>
                    <a:pt x="0" y="25"/>
                  </a:moveTo>
                  <a:cubicBezTo>
                    <a:pt x="25" y="0"/>
                    <a:pt x="65" y="0"/>
                    <a:pt x="89" y="25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67" name="Freeform 129"/>
            <p:cNvSpPr/>
            <p:nvPr/>
          </p:nvSpPr>
          <p:spPr bwMode="auto">
            <a:xfrm rot="5400000">
              <a:off x="4357922" y="3251339"/>
              <a:ext cx="289611" cy="79395"/>
            </a:xfrm>
            <a:custGeom>
              <a:avLst/>
              <a:gdLst>
                <a:gd name="T0" fmla="*/ 0 w 120"/>
                <a:gd name="T1" fmla="*/ 33 h 33"/>
                <a:gd name="T2" fmla="*/ 120 w 120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33">
                  <a:moveTo>
                    <a:pt x="0" y="33"/>
                  </a:moveTo>
                  <a:cubicBezTo>
                    <a:pt x="33" y="0"/>
                    <a:pt x="87" y="0"/>
                    <a:pt x="120" y="33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4239281" y="3949201"/>
            <a:ext cx="307655" cy="288710"/>
            <a:chOff x="4239281" y="3949201"/>
            <a:chExt cx="307655" cy="288710"/>
          </a:xfrm>
        </p:grpSpPr>
        <p:sp>
          <p:nvSpPr>
            <p:cNvPr id="169" name="Freeform 130"/>
            <p:cNvSpPr/>
            <p:nvPr/>
          </p:nvSpPr>
          <p:spPr bwMode="auto">
            <a:xfrm rot="5400000">
              <a:off x="4239281" y="3949202"/>
              <a:ext cx="288709" cy="288709"/>
            </a:xfrm>
            <a:custGeom>
              <a:avLst/>
              <a:gdLst>
                <a:gd name="T0" fmla="*/ 103 w 120"/>
                <a:gd name="T1" fmla="*/ 0 h 120"/>
                <a:gd name="T2" fmla="*/ 120 w 120"/>
                <a:gd name="T3" fmla="*/ 18 h 120"/>
                <a:gd name="T4" fmla="*/ 120 w 120"/>
                <a:gd name="T5" fmla="*/ 103 h 120"/>
                <a:gd name="T6" fmla="*/ 103 w 120"/>
                <a:gd name="T7" fmla="*/ 120 h 120"/>
                <a:gd name="T8" fmla="*/ 18 w 120"/>
                <a:gd name="T9" fmla="*/ 120 h 120"/>
                <a:gd name="T10" fmla="*/ 0 w 120"/>
                <a:gd name="T11" fmla="*/ 103 h 120"/>
                <a:gd name="T12" fmla="*/ 0 w 120"/>
                <a:gd name="T13" fmla="*/ 18 h 120"/>
                <a:gd name="T14" fmla="*/ 18 w 120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0">
                  <a:moveTo>
                    <a:pt x="103" y="0"/>
                  </a:moveTo>
                  <a:cubicBezTo>
                    <a:pt x="112" y="0"/>
                    <a:pt x="120" y="8"/>
                    <a:pt x="120" y="18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12"/>
                    <a:pt x="112" y="120"/>
                    <a:pt x="103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8" y="120"/>
                    <a:pt x="0" y="112"/>
                    <a:pt x="0" y="10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70" name="Line 131"/>
            <p:cNvSpPr>
              <a:spLocks noChangeShapeType="1"/>
            </p:cNvSpPr>
            <p:nvPr/>
          </p:nvSpPr>
          <p:spPr bwMode="auto">
            <a:xfrm rot="5400000">
              <a:off x="4311458" y="4093556"/>
              <a:ext cx="288709" cy="0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71" name="Line 132"/>
            <p:cNvSpPr>
              <a:spLocks noChangeShapeType="1"/>
            </p:cNvSpPr>
            <p:nvPr/>
          </p:nvSpPr>
          <p:spPr bwMode="auto">
            <a:xfrm rot="5400000">
              <a:off x="4530245" y="4011906"/>
              <a:ext cx="0" cy="33382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72" name="Line 133"/>
            <p:cNvSpPr>
              <a:spLocks noChangeShapeType="1"/>
            </p:cNvSpPr>
            <p:nvPr/>
          </p:nvSpPr>
          <p:spPr bwMode="auto">
            <a:xfrm rot="5400000">
              <a:off x="4530245" y="4074158"/>
              <a:ext cx="0" cy="33382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73" name="Line 134"/>
            <p:cNvSpPr>
              <a:spLocks noChangeShapeType="1"/>
            </p:cNvSpPr>
            <p:nvPr/>
          </p:nvSpPr>
          <p:spPr bwMode="auto">
            <a:xfrm rot="5400000">
              <a:off x="4530245" y="4137313"/>
              <a:ext cx="0" cy="33382"/>
            </a:xfrm>
            <a:prstGeom prst="line">
              <a:avLst/>
            </a:prstGeom>
            <a:noFill/>
            <a:ln w="33338" cap="rnd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74" name="Freeform 135"/>
            <p:cNvSpPr/>
            <p:nvPr/>
          </p:nvSpPr>
          <p:spPr bwMode="auto">
            <a:xfrm rot="5400000">
              <a:off x="4311007" y="3977622"/>
              <a:ext cx="89319" cy="128114"/>
            </a:xfrm>
            <a:custGeom>
              <a:avLst/>
              <a:gdLst>
                <a:gd name="T0" fmla="*/ 13 w 37"/>
                <a:gd name="T1" fmla="*/ 45 h 53"/>
                <a:gd name="T2" fmla="*/ 32 w 37"/>
                <a:gd name="T3" fmla="*/ 45 h 53"/>
                <a:gd name="T4" fmla="*/ 36 w 37"/>
                <a:gd name="T5" fmla="*/ 46 h 53"/>
                <a:gd name="T6" fmla="*/ 37 w 37"/>
                <a:gd name="T7" fmla="*/ 49 h 53"/>
                <a:gd name="T8" fmla="*/ 36 w 37"/>
                <a:gd name="T9" fmla="*/ 52 h 53"/>
                <a:gd name="T10" fmla="*/ 33 w 37"/>
                <a:gd name="T11" fmla="*/ 53 h 53"/>
                <a:gd name="T12" fmla="*/ 6 w 37"/>
                <a:gd name="T13" fmla="*/ 53 h 53"/>
                <a:gd name="T14" fmla="*/ 2 w 37"/>
                <a:gd name="T15" fmla="*/ 52 h 53"/>
                <a:gd name="T16" fmla="*/ 0 w 37"/>
                <a:gd name="T17" fmla="*/ 48 h 53"/>
                <a:gd name="T18" fmla="*/ 1 w 37"/>
                <a:gd name="T19" fmla="*/ 45 h 53"/>
                <a:gd name="T20" fmla="*/ 4 w 37"/>
                <a:gd name="T21" fmla="*/ 42 h 53"/>
                <a:gd name="T22" fmla="*/ 12 w 37"/>
                <a:gd name="T23" fmla="*/ 33 h 53"/>
                <a:gd name="T24" fmla="*/ 18 w 37"/>
                <a:gd name="T25" fmla="*/ 28 h 53"/>
                <a:gd name="T26" fmla="*/ 23 w 37"/>
                <a:gd name="T27" fmla="*/ 24 h 53"/>
                <a:gd name="T28" fmla="*/ 26 w 37"/>
                <a:gd name="T29" fmla="*/ 20 h 53"/>
                <a:gd name="T30" fmla="*/ 27 w 37"/>
                <a:gd name="T31" fmla="*/ 16 h 53"/>
                <a:gd name="T32" fmla="*/ 25 w 37"/>
                <a:gd name="T33" fmla="*/ 12 h 53"/>
                <a:gd name="T34" fmla="*/ 23 w 37"/>
                <a:gd name="T35" fmla="*/ 9 h 53"/>
                <a:gd name="T36" fmla="*/ 18 w 37"/>
                <a:gd name="T37" fmla="*/ 8 h 53"/>
                <a:gd name="T38" fmla="*/ 11 w 37"/>
                <a:gd name="T39" fmla="*/ 12 h 53"/>
                <a:gd name="T40" fmla="*/ 10 w 37"/>
                <a:gd name="T41" fmla="*/ 15 h 53"/>
                <a:gd name="T42" fmla="*/ 8 w 37"/>
                <a:gd name="T43" fmla="*/ 18 h 53"/>
                <a:gd name="T44" fmla="*/ 5 w 37"/>
                <a:gd name="T45" fmla="*/ 20 h 53"/>
                <a:gd name="T46" fmla="*/ 2 w 37"/>
                <a:gd name="T47" fmla="*/ 19 h 53"/>
                <a:gd name="T48" fmla="*/ 1 w 37"/>
                <a:gd name="T49" fmla="*/ 15 h 53"/>
                <a:gd name="T50" fmla="*/ 2 w 37"/>
                <a:gd name="T51" fmla="*/ 10 h 53"/>
                <a:gd name="T52" fmla="*/ 5 w 37"/>
                <a:gd name="T53" fmla="*/ 5 h 53"/>
                <a:gd name="T54" fmla="*/ 11 w 37"/>
                <a:gd name="T55" fmla="*/ 2 h 53"/>
                <a:gd name="T56" fmla="*/ 19 w 37"/>
                <a:gd name="T57" fmla="*/ 0 h 53"/>
                <a:gd name="T58" fmla="*/ 28 w 37"/>
                <a:gd name="T59" fmla="*/ 2 h 53"/>
                <a:gd name="T60" fmla="*/ 32 w 37"/>
                <a:gd name="T61" fmla="*/ 5 h 53"/>
                <a:gd name="T62" fmla="*/ 35 w 37"/>
                <a:gd name="T63" fmla="*/ 10 h 53"/>
                <a:gd name="T64" fmla="*/ 36 w 37"/>
                <a:gd name="T65" fmla="*/ 15 h 53"/>
                <a:gd name="T66" fmla="*/ 34 w 37"/>
                <a:gd name="T67" fmla="*/ 24 h 53"/>
                <a:gd name="T68" fmla="*/ 30 w 37"/>
                <a:gd name="T69" fmla="*/ 29 h 53"/>
                <a:gd name="T70" fmla="*/ 22 w 37"/>
                <a:gd name="T71" fmla="*/ 36 h 53"/>
                <a:gd name="T72" fmla="*/ 15 w 37"/>
                <a:gd name="T73" fmla="*/ 43 h 53"/>
                <a:gd name="T74" fmla="*/ 13 w 37"/>
                <a:gd name="T75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53">
                  <a:moveTo>
                    <a:pt x="13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5" y="45"/>
                    <a:pt x="36" y="46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7" y="50"/>
                    <a:pt x="37" y="51"/>
                    <a:pt x="36" y="52"/>
                  </a:cubicBezTo>
                  <a:cubicBezTo>
                    <a:pt x="35" y="53"/>
                    <a:pt x="34" y="53"/>
                    <a:pt x="33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4" y="53"/>
                    <a:pt x="3" y="53"/>
                    <a:pt x="2" y="52"/>
                  </a:cubicBezTo>
                  <a:cubicBezTo>
                    <a:pt x="1" y="51"/>
                    <a:pt x="0" y="50"/>
                    <a:pt x="0" y="48"/>
                  </a:cubicBezTo>
                  <a:cubicBezTo>
                    <a:pt x="0" y="48"/>
                    <a:pt x="1" y="46"/>
                    <a:pt x="1" y="45"/>
                  </a:cubicBezTo>
                  <a:cubicBezTo>
                    <a:pt x="2" y="44"/>
                    <a:pt x="3" y="42"/>
                    <a:pt x="4" y="42"/>
                  </a:cubicBezTo>
                  <a:cubicBezTo>
                    <a:pt x="7" y="38"/>
                    <a:pt x="10" y="35"/>
                    <a:pt x="12" y="33"/>
                  </a:cubicBezTo>
                  <a:cubicBezTo>
                    <a:pt x="15" y="31"/>
                    <a:pt x="17" y="29"/>
                    <a:pt x="18" y="28"/>
                  </a:cubicBezTo>
                  <a:cubicBezTo>
                    <a:pt x="20" y="27"/>
                    <a:pt x="21" y="26"/>
                    <a:pt x="23" y="24"/>
                  </a:cubicBezTo>
                  <a:cubicBezTo>
                    <a:pt x="24" y="23"/>
                    <a:pt x="25" y="21"/>
                    <a:pt x="26" y="20"/>
                  </a:cubicBezTo>
                  <a:cubicBezTo>
                    <a:pt x="26" y="18"/>
                    <a:pt x="27" y="17"/>
                    <a:pt x="27" y="16"/>
                  </a:cubicBezTo>
                  <a:cubicBezTo>
                    <a:pt x="27" y="14"/>
                    <a:pt x="26" y="13"/>
                    <a:pt x="25" y="12"/>
                  </a:cubicBezTo>
                  <a:cubicBezTo>
                    <a:pt x="25" y="10"/>
                    <a:pt x="24" y="9"/>
                    <a:pt x="23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5" y="8"/>
                    <a:pt x="13" y="9"/>
                    <a:pt x="11" y="12"/>
                  </a:cubicBezTo>
                  <a:cubicBezTo>
                    <a:pt x="11" y="12"/>
                    <a:pt x="10" y="13"/>
                    <a:pt x="10" y="15"/>
                  </a:cubicBezTo>
                  <a:cubicBezTo>
                    <a:pt x="9" y="16"/>
                    <a:pt x="9" y="18"/>
                    <a:pt x="8" y="18"/>
                  </a:cubicBezTo>
                  <a:cubicBezTo>
                    <a:pt x="7" y="19"/>
                    <a:pt x="6" y="20"/>
                    <a:pt x="5" y="20"/>
                  </a:cubicBezTo>
                  <a:cubicBezTo>
                    <a:pt x="4" y="20"/>
                    <a:pt x="3" y="19"/>
                    <a:pt x="2" y="19"/>
                  </a:cubicBezTo>
                  <a:cubicBezTo>
                    <a:pt x="1" y="18"/>
                    <a:pt x="1" y="17"/>
                    <a:pt x="1" y="15"/>
                  </a:cubicBezTo>
                  <a:cubicBezTo>
                    <a:pt x="1" y="14"/>
                    <a:pt x="1" y="12"/>
                    <a:pt x="2" y="10"/>
                  </a:cubicBezTo>
                  <a:cubicBezTo>
                    <a:pt x="2" y="8"/>
                    <a:pt x="4" y="7"/>
                    <a:pt x="5" y="5"/>
                  </a:cubicBezTo>
                  <a:cubicBezTo>
                    <a:pt x="7" y="4"/>
                    <a:pt x="8" y="3"/>
                    <a:pt x="11" y="2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30" y="3"/>
                    <a:pt x="31" y="4"/>
                    <a:pt x="32" y="5"/>
                  </a:cubicBezTo>
                  <a:cubicBezTo>
                    <a:pt x="34" y="7"/>
                    <a:pt x="35" y="8"/>
                    <a:pt x="35" y="10"/>
                  </a:cubicBezTo>
                  <a:cubicBezTo>
                    <a:pt x="36" y="12"/>
                    <a:pt x="36" y="14"/>
                    <a:pt x="36" y="15"/>
                  </a:cubicBezTo>
                  <a:cubicBezTo>
                    <a:pt x="36" y="18"/>
                    <a:pt x="36" y="21"/>
                    <a:pt x="34" y="24"/>
                  </a:cubicBezTo>
                  <a:cubicBezTo>
                    <a:pt x="33" y="26"/>
                    <a:pt x="31" y="28"/>
                    <a:pt x="30" y="29"/>
                  </a:cubicBezTo>
                  <a:cubicBezTo>
                    <a:pt x="28" y="31"/>
                    <a:pt x="26" y="33"/>
                    <a:pt x="22" y="36"/>
                  </a:cubicBezTo>
                  <a:cubicBezTo>
                    <a:pt x="18" y="39"/>
                    <a:pt x="16" y="41"/>
                    <a:pt x="15" y="43"/>
                  </a:cubicBezTo>
                  <a:cubicBezTo>
                    <a:pt x="14" y="43"/>
                    <a:pt x="13" y="44"/>
                    <a:pt x="13" y="45"/>
                  </a:cubicBezTo>
                </a:path>
              </a:pathLst>
            </a:cu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75" name="Freeform 136"/>
            <p:cNvSpPr/>
            <p:nvPr/>
          </p:nvSpPr>
          <p:spPr bwMode="auto">
            <a:xfrm rot="5400000">
              <a:off x="4311458" y="4081827"/>
              <a:ext cx="86613" cy="129919"/>
            </a:xfrm>
            <a:custGeom>
              <a:avLst/>
              <a:gdLst>
                <a:gd name="T0" fmla="*/ 16 w 36"/>
                <a:gd name="T1" fmla="*/ 22 h 54"/>
                <a:gd name="T2" fmla="*/ 22 w 36"/>
                <a:gd name="T3" fmla="*/ 20 h 54"/>
                <a:gd name="T4" fmla="*/ 24 w 36"/>
                <a:gd name="T5" fmla="*/ 14 h 54"/>
                <a:gd name="T6" fmla="*/ 22 w 36"/>
                <a:gd name="T7" fmla="*/ 9 h 54"/>
                <a:gd name="T8" fmla="*/ 17 w 36"/>
                <a:gd name="T9" fmla="*/ 7 h 54"/>
                <a:gd name="T10" fmla="*/ 14 w 36"/>
                <a:gd name="T11" fmla="*/ 8 h 54"/>
                <a:gd name="T12" fmla="*/ 11 w 36"/>
                <a:gd name="T13" fmla="*/ 10 h 54"/>
                <a:gd name="T14" fmla="*/ 10 w 36"/>
                <a:gd name="T15" fmla="*/ 12 h 54"/>
                <a:gd name="T16" fmla="*/ 9 w 36"/>
                <a:gd name="T17" fmla="*/ 15 h 54"/>
                <a:gd name="T18" fmla="*/ 7 w 36"/>
                <a:gd name="T19" fmla="*/ 16 h 54"/>
                <a:gd name="T20" fmla="*/ 5 w 36"/>
                <a:gd name="T21" fmla="*/ 17 h 54"/>
                <a:gd name="T22" fmla="*/ 2 w 36"/>
                <a:gd name="T23" fmla="*/ 16 h 54"/>
                <a:gd name="T24" fmla="*/ 1 w 36"/>
                <a:gd name="T25" fmla="*/ 12 h 54"/>
                <a:gd name="T26" fmla="*/ 2 w 36"/>
                <a:gd name="T27" fmla="*/ 9 h 54"/>
                <a:gd name="T28" fmla="*/ 6 w 36"/>
                <a:gd name="T29" fmla="*/ 5 h 54"/>
                <a:gd name="T30" fmla="*/ 11 w 36"/>
                <a:gd name="T31" fmla="*/ 2 h 54"/>
                <a:gd name="T32" fmla="*/ 18 w 36"/>
                <a:gd name="T33" fmla="*/ 0 h 54"/>
                <a:gd name="T34" fmla="*/ 25 w 36"/>
                <a:gd name="T35" fmla="*/ 1 h 54"/>
                <a:gd name="T36" fmla="*/ 30 w 36"/>
                <a:gd name="T37" fmla="*/ 4 h 54"/>
                <a:gd name="T38" fmla="*/ 33 w 36"/>
                <a:gd name="T39" fmla="*/ 8 h 54"/>
                <a:gd name="T40" fmla="*/ 34 w 36"/>
                <a:gd name="T41" fmla="*/ 13 h 54"/>
                <a:gd name="T42" fmla="*/ 32 w 36"/>
                <a:gd name="T43" fmla="*/ 20 h 54"/>
                <a:gd name="T44" fmla="*/ 28 w 36"/>
                <a:gd name="T45" fmla="*/ 25 h 54"/>
                <a:gd name="T46" fmla="*/ 33 w 36"/>
                <a:gd name="T47" fmla="*/ 28 h 54"/>
                <a:gd name="T48" fmla="*/ 36 w 36"/>
                <a:gd name="T49" fmla="*/ 32 h 54"/>
                <a:gd name="T50" fmla="*/ 36 w 36"/>
                <a:gd name="T51" fmla="*/ 37 h 54"/>
                <a:gd name="T52" fmla="*/ 35 w 36"/>
                <a:gd name="T53" fmla="*/ 44 h 54"/>
                <a:gd name="T54" fmla="*/ 31 w 36"/>
                <a:gd name="T55" fmla="*/ 49 h 54"/>
                <a:gd name="T56" fmla="*/ 25 w 36"/>
                <a:gd name="T57" fmla="*/ 53 h 54"/>
                <a:gd name="T58" fmla="*/ 18 w 36"/>
                <a:gd name="T59" fmla="*/ 54 h 54"/>
                <a:gd name="T60" fmla="*/ 10 w 36"/>
                <a:gd name="T61" fmla="*/ 53 h 54"/>
                <a:gd name="T62" fmla="*/ 4 w 36"/>
                <a:gd name="T63" fmla="*/ 49 h 54"/>
                <a:gd name="T64" fmla="*/ 1 w 36"/>
                <a:gd name="T65" fmla="*/ 44 h 54"/>
                <a:gd name="T66" fmla="*/ 0 w 36"/>
                <a:gd name="T67" fmla="*/ 40 h 54"/>
                <a:gd name="T68" fmla="*/ 1 w 36"/>
                <a:gd name="T69" fmla="*/ 37 h 54"/>
                <a:gd name="T70" fmla="*/ 4 w 36"/>
                <a:gd name="T71" fmla="*/ 35 h 54"/>
                <a:gd name="T72" fmla="*/ 6 w 36"/>
                <a:gd name="T73" fmla="*/ 36 h 54"/>
                <a:gd name="T74" fmla="*/ 8 w 36"/>
                <a:gd name="T75" fmla="*/ 37 h 54"/>
                <a:gd name="T76" fmla="*/ 12 w 36"/>
                <a:gd name="T77" fmla="*/ 45 h 54"/>
                <a:gd name="T78" fmla="*/ 18 w 36"/>
                <a:gd name="T79" fmla="*/ 47 h 54"/>
                <a:gd name="T80" fmla="*/ 22 w 36"/>
                <a:gd name="T81" fmla="*/ 46 h 54"/>
                <a:gd name="T82" fmla="*/ 25 w 36"/>
                <a:gd name="T83" fmla="*/ 43 h 54"/>
                <a:gd name="T84" fmla="*/ 27 w 36"/>
                <a:gd name="T85" fmla="*/ 38 h 54"/>
                <a:gd name="T86" fmla="*/ 24 w 36"/>
                <a:gd name="T87" fmla="*/ 31 h 54"/>
                <a:gd name="T88" fmla="*/ 18 w 36"/>
                <a:gd name="T89" fmla="*/ 29 h 54"/>
                <a:gd name="T90" fmla="*/ 16 w 36"/>
                <a:gd name="T91" fmla="*/ 29 h 54"/>
                <a:gd name="T92" fmla="*/ 14 w 36"/>
                <a:gd name="T93" fmla="*/ 29 h 54"/>
                <a:gd name="T94" fmla="*/ 11 w 36"/>
                <a:gd name="T95" fmla="*/ 28 h 54"/>
                <a:gd name="T96" fmla="*/ 10 w 36"/>
                <a:gd name="T97" fmla="*/ 25 h 54"/>
                <a:gd name="T98" fmla="*/ 11 w 36"/>
                <a:gd name="T99" fmla="*/ 23 h 54"/>
                <a:gd name="T100" fmla="*/ 15 w 36"/>
                <a:gd name="T101" fmla="*/ 22 h 54"/>
                <a:gd name="T102" fmla="*/ 16 w 36"/>
                <a:gd name="T103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54">
                  <a:moveTo>
                    <a:pt x="16" y="22"/>
                  </a:moveTo>
                  <a:cubicBezTo>
                    <a:pt x="18" y="22"/>
                    <a:pt x="20" y="21"/>
                    <a:pt x="22" y="20"/>
                  </a:cubicBezTo>
                  <a:cubicBezTo>
                    <a:pt x="24" y="18"/>
                    <a:pt x="24" y="16"/>
                    <a:pt x="24" y="14"/>
                  </a:cubicBezTo>
                  <a:cubicBezTo>
                    <a:pt x="24" y="12"/>
                    <a:pt x="24" y="11"/>
                    <a:pt x="22" y="9"/>
                  </a:cubicBezTo>
                  <a:cubicBezTo>
                    <a:pt x="21" y="8"/>
                    <a:pt x="19" y="7"/>
                    <a:pt x="17" y="7"/>
                  </a:cubicBezTo>
                  <a:cubicBezTo>
                    <a:pt x="16" y="7"/>
                    <a:pt x="15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1" y="11"/>
                    <a:pt x="2" y="10"/>
                    <a:pt x="2" y="9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21" y="0"/>
                    <a:pt x="23" y="1"/>
                    <a:pt x="25" y="1"/>
                  </a:cubicBezTo>
                  <a:cubicBezTo>
                    <a:pt x="27" y="2"/>
                    <a:pt x="28" y="3"/>
                    <a:pt x="30" y="4"/>
                  </a:cubicBezTo>
                  <a:cubicBezTo>
                    <a:pt x="31" y="5"/>
                    <a:pt x="32" y="7"/>
                    <a:pt x="33" y="8"/>
                  </a:cubicBezTo>
                  <a:cubicBezTo>
                    <a:pt x="34" y="10"/>
                    <a:pt x="34" y="12"/>
                    <a:pt x="34" y="13"/>
                  </a:cubicBezTo>
                  <a:cubicBezTo>
                    <a:pt x="34" y="16"/>
                    <a:pt x="33" y="18"/>
                    <a:pt x="32" y="20"/>
                  </a:cubicBezTo>
                  <a:cubicBezTo>
                    <a:pt x="31" y="21"/>
                    <a:pt x="30" y="23"/>
                    <a:pt x="28" y="25"/>
                  </a:cubicBezTo>
                  <a:cubicBezTo>
                    <a:pt x="30" y="26"/>
                    <a:pt x="31" y="27"/>
                    <a:pt x="33" y="28"/>
                  </a:cubicBezTo>
                  <a:cubicBezTo>
                    <a:pt x="34" y="29"/>
                    <a:pt x="35" y="31"/>
                    <a:pt x="36" y="32"/>
                  </a:cubicBezTo>
                  <a:cubicBezTo>
                    <a:pt x="36" y="34"/>
                    <a:pt x="36" y="36"/>
                    <a:pt x="36" y="37"/>
                  </a:cubicBezTo>
                  <a:cubicBezTo>
                    <a:pt x="36" y="40"/>
                    <a:pt x="36" y="42"/>
                    <a:pt x="35" y="44"/>
                  </a:cubicBezTo>
                  <a:cubicBezTo>
                    <a:pt x="34" y="46"/>
                    <a:pt x="33" y="48"/>
                    <a:pt x="31" y="49"/>
                  </a:cubicBezTo>
                  <a:cubicBezTo>
                    <a:pt x="30" y="51"/>
                    <a:pt x="28" y="52"/>
                    <a:pt x="25" y="53"/>
                  </a:cubicBezTo>
                  <a:cubicBezTo>
                    <a:pt x="23" y="54"/>
                    <a:pt x="20" y="54"/>
                    <a:pt x="18" y="54"/>
                  </a:cubicBezTo>
                  <a:cubicBezTo>
                    <a:pt x="15" y="54"/>
                    <a:pt x="12" y="54"/>
                    <a:pt x="10" y="53"/>
                  </a:cubicBezTo>
                  <a:cubicBezTo>
                    <a:pt x="8" y="52"/>
                    <a:pt x="6" y="50"/>
                    <a:pt x="4" y="49"/>
                  </a:cubicBezTo>
                  <a:cubicBezTo>
                    <a:pt x="3" y="47"/>
                    <a:pt x="2" y="46"/>
                    <a:pt x="1" y="44"/>
                  </a:cubicBezTo>
                  <a:cubicBezTo>
                    <a:pt x="0" y="42"/>
                    <a:pt x="0" y="41"/>
                    <a:pt x="0" y="40"/>
                  </a:cubicBezTo>
                  <a:cubicBezTo>
                    <a:pt x="0" y="39"/>
                    <a:pt x="0" y="37"/>
                    <a:pt x="1" y="37"/>
                  </a:cubicBezTo>
                  <a:cubicBezTo>
                    <a:pt x="2" y="36"/>
                    <a:pt x="3" y="35"/>
                    <a:pt x="4" y="35"/>
                  </a:cubicBezTo>
                  <a:cubicBezTo>
                    <a:pt x="5" y="35"/>
                    <a:pt x="6" y="36"/>
                    <a:pt x="6" y="36"/>
                  </a:cubicBezTo>
                  <a:cubicBezTo>
                    <a:pt x="7" y="36"/>
                    <a:pt x="7" y="37"/>
                    <a:pt x="8" y="37"/>
                  </a:cubicBezTo>
                  <a:cubicBezTo>
                    <a:pt x="9" y="41"/>
                    <a:pt x="10" y="43"/>
                    <a:pt x="12" y="45"/>
                  </a:cubicBezTo>
                  <a:cubicBezTo>
                    <a:pt x="13" y="46"/>
                    <a:pt x="15" y="47"/>
                    <a:pt x="18" y="47"/>
                  </a:cubicBezTo>
                  <a:cubicBezTo>
                    <a:pt x="19" y="47"/>
                    <a:pt x="21" y="47"/>
                    <a:pt x="22" y="46"/>
                  </a:cubicBezTo>
                  <a:cubicBezTo>
                    <a:pt x="23" y="45"/>
                    <a:pt x="24" y="44"/>
                    <a:pt x="25" y="43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5"/>
                    <a:pt x="26" y="33"/>
                    <a:pt x="24" y="31"/>
                  </a:cubicBezTo>
                  <a:cubicBezTo>
                    <a:pt x="23" y="30"/>
                    <a:pt x="21" y="29"/>
                    <a:pt x="18" y="29"/>
                  </a:cubicBezTo>
                  <a:cubicBezTo>
                    <a:pt x="17" y="29"/>
                    <a:pt x="17" y="29"/>
                    <a:pt x="16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2" y="29"/>
                    <a:pt x="11" y="29"/>
                    <a:pt x="11" y="28"/>
                  </a:cubicBezTo>
                  <a:cubicBezTo>
                    <a:pt x="10" y="28"/>
                    <a:pt x="10" y="27"/>
                    <a:pt x="10" y="25"/>
                  </a:cubicBezTo>
                  <a:cubicBezTo>
                    <a:pt x="10" y="24"/>
                    <a:pt x="10" y="23"/>
                    <a:pt x="11" y="23"/>
                  </a:cubicBezTo>
                  <a:cubicBezTo>
                    <a:pt x="12" y="22"/>
                    <a:pt x="13" y="22"/>
                    <a:pt x="15" y="22"/>
                  </a:cubicBezTo>
                  <a:lnTo>
                    <a:pt x="16" y="22"/>
                  </a:lnTo>
                  <a:close/>
                </a:path>
              </a:pathLst>
            </a:cu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4260934" y="4705257"/>
            <a:ext cx="288709" cy="386148"/>
            <a:chOff x="4260934" y="4705257"/>
            <a:chExt cx="288709" cy="386148"/>
          </a:xfrm>
        </p:grpSpPr>
        <p:sp>
          <p:nvSpPr>
            <p:cNvPr id="177" name="Freeform 137"/>
            <p:cNvSpPr/>
            <p:nvPr/>
          </p:nvSpPr>
          <p:spPr bwMode="auto">
            <a:xfrm rot="5400000">
              <a:off x="4248303" y="4717888"/>
              <a:ext cx="313971" cy="288709"/>
            </a:xfrm>
            <a:custGeom>
              <a:avLst/>
              <a:gdLst>
                <a:gd name="T0" fmla="*/ 67 w 130"/>
                <a:gd name="T1" fmla="*/ 11 h 120"/>
                <a:gd name="T2" fmla="*/ 64 w 130"/>
                <a:gd name="T3" fmla="*/ 4 h 120"/>
                <a:gd name="T4" fmla="*/ 57 w 130"/>
                <a:gd name="T5" fmla="*/ 0 h 120"/>
                <a:gd name="T6" fmla="*/ 24 w 130"/>
                <a:gd name="T7" fmla="*/ 0 h 120"/>
                <a:gd name="T8" fmla="*/ 16 w 130"/>
                <a:gd name="T9" fmla="*/ 4 h 120"/>
                <a:gd name="T10" fmla="*/ 13 w 130"/>
                <a:gd name="T11" fmla="*/ 11 h 120"/>
                <a:gd name="T12" fmla="*/ 8 w 130"/>
                <a:gd name="T13" fmla="*/ 11 h 120"/>
                <a:gd name="T14" fmla="*/ 0 w 130"/>
                <a:gd name="T15" fmla="*/ 19 h 120"/>
                <a:gd name="T16" fmla="*/ 0 w 130"/>
                <a:gd name="T17" fmla="*/ 112 h 120"/>
                <a:gd name="T18" fmla="*/ 8 w 130"/>
                <a:gd name="T19" fmla="*/ 120 h 120"/>
                <a:gd name="T20" fmla="*/ 122 w 130"/>
                <a:gd name="T21" fmla="*/ 120 h 120"/>
                <a:gd name="T22" fmla="*/ 129 w 130"/>
                <a:gd name="T23" fmla="*/ 115 h 120"/>
                <a:gd name="T24" fmla="*/ 130 w 130"/>
                <a:gd name="T25" fmla="*/ 112 h 120"/>
                <a:gd name="T26" fmla="*/ 130 w 130"/>
                <a:gd name="T27" fmla="*/ 19 h 120"/>
                <a:gd name="T28" fmla="*/ 122 w 130"/>
                <a:gd name="T29" fmla="*/ 11 h 120"/>
                <a:gd name="T30" fmla="*/ 67 w 130"/>
                <a:gd name="T31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20">
                  <a:moveTo>
                    <a:pt x="67" y="11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3" y="1"/>
                    <a:pt x="60" y="0"/>
                    <a:pt x="5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8" y="1"/>
                    <a:pt x="16" y="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3" y="120"/>
                    <a:pt x="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25" y="120"/>
                    <a:pt x="128" y="118"/>
                    <a:pt x="129" y="115"/>
                  </a:cubicBezTo>
                  <a:cubicBezTo>
                    <a:pt x="130" y="114"/>
                    <a:pt x="130" y="113"/>
                    <a:pt x="130" y="11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4"/>
                    <a:pt x="127" y="11"/>
                    <a:pt x="122" y="11"/>
                  </a:cubicBezTo>
                  <a:lnTo>
                    <a:pt x="67" y="11"/>
                  </a:ln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78" name="Freeform 138"/>
            <p:cNvSpPr/>
            <p:nvPr/>
          </p:nvSpPr>
          <p:spPr bwMode="auto">
            <a:xfrm rot="5400000">
              <a:off x="4335367" y="4953817"/>
              <a:ext cx="74884" cy="200292"/>
            </a:xfrm>
            <a:custGeom>
              <a:avLst/>
              <a:gdLst>
                <a:gd name="T0" fmla="*/ 12 w 31"/>
                <a:gd name="T1" fmla="*/ 0 h 83"/>
                <a:gd name="T2" fmla="*/ 21 w 31"/>
                <a:gd name="T3" fmla="*/ 0 h 83"/>
                <a:gd name="T4" fmla="*/ 28 w 31"/>
                <a:gd name="T5" fmla="*/ 12 h 83"/>
                <a:gd name="T6" fmla="*/ 0 w 3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3">
                  <a:moveTo>
                    <a:pt x="1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7" y="0"/>
                    <a:pt x="31" y="7"/>
                    <a:pt x="28" y="12"/>
                  </a:cubicBezTo>
                  <a:cubicBezTo>
                    <a:pt x="0" y="83"/>
                    <a:pt x="0" y="83"/>
                    <a:pt x="0" y="83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4229357" y="5554242"/>
            <a:ext cx="353667" cy="288707"/>
            <a:chOff x="4229357" y="5554242"/>
            <a:chExt cx="353667" cy="288707"/>
          </a:xfrm>
        </p:grpSpPr>
        <p:sp>
          <p:nvSpPr>
            <p:cNvPr id="180" name="Freeform 139"/>
            <p:cNvSpPr/>
            <p:nvPr/>
          </p:nvSpPr>
          <p:spPr bwMode="auto">
            <a:xfrm rot="5400000">
              <a:off x="4357020" y="5523115"/>
              <a:ext cx="194878" cy="257131"/>
            </a:xfrm>
            <a:custGeom>
              <a:avLst/>
              <a:gdLst>
                <a:gd name="T0" fmla="*/ 76 w 81"/>
                <a:gd name="T1" fmla="*/ 107 h 107"/>
                <a:gd name="T2" fmla="*/ 5 w 81"/>
                <a:gd name="T3" fmla="*/ 107 h 107"/>
                <a:gd name="T4" fmla="*/ 0 w 81"/>
                <a:gd name="T5" fmla="*/ 102 h 107"/>
                <a:gd name="T6" fmla="*/ 0 w 81"/>
                <a:gd name="T7" fmla="*/ 5 h 107"/>
                <a:gd name="T8" fmla="*/ 5 w 81"/>
                <a:gd name="T9" fmla="*/ 0 h 107"/>
                <a:gd name="T10" fmla="*/ 54 w 81"/>
                <a:gd name="T11" fmla="*/ 0 h 107"/>
                <a:gd name="T12" fmla="*/ 54 w 81"/>
                <a:gd name="T13" fmla="*/ 22 h 107"/>
                <a:gd name="T14" fmla="*/ 59 w 81"/>
                <a:gd name="T15" fmla="*/ 27 h 107"/>
                <a:gd name="T16" fmla="*/ 81 w 81"/>
                <a:gd name="T17" fmla="*/ 27 h 107"/>
                <a:gd name="T18" fmla="*/ 81 w 81"/>
                <a:gd name="T19" fmla="*/ 102 h 107"/>
                <a:gd name="T20" fmla="*/ 76 w 81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7">
                  <a:moveTo>
                    <a:pt x="76" y="107"/>
                  </a:moveTo>
                  <a:cubicBezTo>
                    <a:pt x="5" y="107"/>
                    <a:pt x="5" y="107"/>
                    <a:pt x="5" y="107"/>
                  </a:cubicBezTo>
                  <a:cubicBezTo>
                    <a:pt x="3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5"/>
                    <a:pt x="56" y="27"/>
                    <a:pt x="59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5"/>
                    <a:pt x="79" y="107"/>
                    <a:pt x="76" y="107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81" name="Freeform 140"/>
            <p:cNvSpPr/>
            <p:nvPr/>
          </p:nvSpPr>
          <p:spPr bwMode="auto">
            <a:xfrm rot="5400000">
              <a:off x="4282136" y="5608825"/>
              <a:ext cx="183150" cy="193074"/>
            </a:xfrm>
            <a:custGeom>
              <a:avLst/>
              <a:gdLst>
                <a:gd name="T0" fmla="*/ 76 w 76"/>
                <a:gd name="T1" fmla="*/ 0 h 80"/>
                <a:gd name="T2" fmla="*/ 76 w 76"/>
                <a:gd name="T3" fmla="*/ 75 h 80"/>
                <a:gd name="T4" fmla="*/ 71 w 76"/>
                <a:gd name="T5" fmla="*/ 80 h 80"/>
                <a:gd name="T6" fmla="*/ 0 w 76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80">
                  <a:moveTo>
                    <a:pt x="76" y="0"/>
                  </a:moveTo>
                  <a:cubicBezTo>
                    <a:pt x="76" y="75"/>
                    <a:pt x="76" y="75"/>
                    <a:pt x="76" y="75"/>
                  </a:cubicBezTo>
                  <a:cubicBezTo>
                    <a:pt x="76" y="78"/>
                    <a:pt x="73" y="80"/>
                    <a:pt x="71" y="80"/>
                  </a:cubicBezTo>
                  <a:cubicBezTo>
                    <a:pt x="0" y="80"/>
                    <a:pt x="0" y="80"/>
                    <a:pt x="0" y="80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82" name="Freeform 141"/>
            <p:cNvSpPr/>
            <p:nvPr/>
          </p:nvSpPr>
          <p:spPr bwMode="auto">
            <a:xfrm rot="5400000">
              <a:off x="4236574" y="5655289"/>
              <a:ext cx="180443" cy="194878"/>
            </a:xfrm>
            <a:custGeom>
              <a:avLst/>
              <a:gdLst>
                <a:gd name="T0" fmla="*/ 75 w 75"/>
                <a:gd name="T1" fmla="*/ 0 h 81"/>
                <a:gd name="T2" fmla="*/ 75 w 75"/>
                <a:gd name="T3" fmla="*/ 76 h 81"/>
                <a:gd name="T4" fmla="*/ 70 w 75"/>
                <a:gd name="T5" fmla="*/ 81 h 81"/>
                <a:gd name="T6" fmla="*/ 0 w 75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81">
                  <a:moveTo>
                    <a:pt x="75" y="0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9"/>
                    <a:pt x="73" y="81"/>
                    <a:pt x="70" y="81"/>
                  </a:cubicBezTo>
                  <a:cubicBezTo>
                    <a:pt x="0" y="81"/>
                    <a:pt x="0" y="81"/>
                    <a:pt x="0" y="81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sp>
        <p:nvSpPr>
          <p:cNvPr id="183" name="Freeform 142"/>
          <p:cNvSpPr/>
          <p:nvPr/>
        </p:nvSpPr>
        <p:spPr bwMode="auto">
          <a:xfrm rot="5400000">
            <a:off x="3475556" y="1537132"/>
            <a:ext cx="257131" cy="295926"/>
          </a:xfrm>
          <a:custGeom>
            <a:avLst/>
            <a:gdLst>
              <a:gd name="T0" fmla="*/ 12 w 107"/>
              <a:gd name="T1" fmla="*/ 3 h 123"/>
              <a:gd name="T2" fmla="*/ 101 w 107"/>
              <a:gd name="T3" fmla="*/ 55 h 123"/>
              <a:gd name="T4" fmla="*/ 101 w 107"/>
              <a:gd name="T5" fmla="*/ 69 h 123"/>
              <a:gd name="T6" fmla="*/ 12 w 107"/>
              <a:gd name="T7" fmla="*/ 120 h 123"/>
              <a:gd name="T8" fmla="*/ 0 w 107"/>
              <a:gd name="T9" fmla="*/ 113 h 123"/>
              <a:gd name="T10" fmla="*/ 0 w 107"/>
              <a:gd name="T11" fmla="*/ 10 h 123"/>
              <a:gd name="T12" fmla="*/ 12 w 107"/>
              <a:gd name="T13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23">
                <a:moveTo>
                  <a:pt x="12" y="3"/>
                </a:moveTo>
                <a:cubicBezTo>
                  <a:pt x="101" y="55"/>
                  <a:pt x="101" y="55"/>
                  <a:pt x="101" y="55"/>
                </a:cubicBezTo>
                <a:cubicBezTo>
                  <a:pt x="107" y="58"/>
                  <a:pt x="107" y="66"/>
                  <a:pt x="101" y="69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6" y="123"/>
                  <a:pt x="0" y="119"/>
                  <a:pt x="0" y="1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6" y="0"/>
                  <a:pt x="12" y="3"/>
                </a:cubicBezTo>
                <a:close/>
              </a:path>
            </a:pathLst>
          </a:custGeom>
          <a:noFill/>
          <a:ln w="33338" cap="rnd">
            <a:solidFill>
              <a:srgbClr val="171E28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3458865" y="2368522"/>
            <a:ext cx="288709" cy="240892"/>
            <a:chOff x="3458865" y="2368522"/>
            <a:chExt cx="288709" cy="240892"/>
          </a:xfrm>
        </p:grpSpPr>
        <p:sp>
          <p:nvSpPr>
            <p:cNvPr id="185" name="Freeform 143"/>
            <p:cNvSpPr/>
            <p:nvPr/>
          </p:nvSpPr>
          <p:spPr bwMode="auto">
            <a:xfrm rot="5400000">
              <a:off x="3554951" y="2272436"/>
              <a:ext cx="96537" cy="288709"/>
            </a:xfrm>
            <a:custGeom>
              <a:avLst/>
              <a:gdLst>
                <a:gd name="T0" fmla="*/ 32 w 40"/>
                <a:gd name="T1" fmla="*/ 120 h 120"/>
                <a:gd name="T2" fmla="*/ 8 w 40"/>
                <a:gd name="T3" fmla="*/ 120 h 120"/>
                <a:gd name="T4" fmla="*/ 0 w 40"/>
                <a:gd name="T5" fmla="*/ 112 h 120"/>
                <a:gd name="T6" fmla="*/ 0 w 40"/>
                <a:gd name="T7" fmla="*/ 8 h 120"/>
                <a:gd name="T8" fmla="*/ 8 w 40"/>
                <a:gd name="T9" fmla="*/ 0 h 120"/>
                <a:gd name="T10" fmla="*/ 32 w 40"/>
                <a:gd name="T11" fmla="*/ 0 h 120"/>
                <a:gd name="T12" fmla="*/ 40 w 40"/>
                <a:gd name="T13" fmla="*/ 8 h 120"/>
                <a:gd name="T14" fmla="*/ 40 w 40"/>
                <a:gd name="T15" fmla="*/ 112 h 120"/>
                <a:gd name="T16" fmla="*/ 32 w 40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0">
                  <a:moveTo>
                    <a:pt x="32" y="12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3" y="120"/>
                    <a:pt x="0" y="116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6" y="0"/>
                    <a:pt x="40" y="3"/>
                    <a:pt x="40" y="8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6"/>
                    <a:pt x="36" y="120"/>
                    <a:pt x="32" y="120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86" name="Freeform 144"/>
            <p:cNvSpPr/>
            <p:nvPr/>
          </p:nvSpPr>
          <p:spPr bwMode="auto">
            <a:xfrm rot="5400000">
              <a:off x="3554951" y="2416791"/>
              <a:ext cx="96537" cy="288709"/>
            </a:xfrm>
            <a:custGeom>
              <a:avLst/>
              <a:gdLst>
                <a:gd name="T0" fmla="*/ 32 w 40"/>
                <a:gd name="T1" fmla="*/ 120 h 120"/>
                <a:gd name="T2" fmla="*/ 8 w 40"/>
                <a:gd name="T3" fmla="*/ 120 h 120"/>
                <a:gd name="T4" fmla="*/ 0 w 40"/>
                <a:gd name="T5" fmla="*/ 112 h 120"/>
                <a:gd name="T6" fmla="*/ 0 w 40"/>
                <a:gd name="T7" fmla="*/ 8 h 120"/>
                <a:gd name="T8" fmla="*/ 8 w 40"/>
                <a:gd name="T9" fmla="*/ 0 h 120"/>
                <a:gd name="T10" fmla="*/ 32 w 40"/>
                <a:gd name="T11" fmla="*/ 0 h 120"/>
                <a:gd name="T12" fmla="*/ 40 w 40"/>
                <a:gd name="T13" fmla="*/ 8 h 120"/>
                <a:gd name="T14" fmla="*/ 40 w 40"/>
                <a:gd name="T15" fmla="*/ 112 h 120"/>
                <a:gd name="T16" fmla="*/ 32 w 40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0">
                  <a:moveTo>
                    <a:pt x="32" y="12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3" y="120"/>
                    <a:pt x="0" y="116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6" y="0"/>
                    <a:pt x="40" y="3"/>
                    <a:pt x="40" y="8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6"/>
                    <a:pt x="36" y="120"/>
                    <a:pt x="32" y="120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sp>
        <p:nvSpPr>
          <p:cNvPr id="187" name="Freeform 145"/>
          <p:cNvSpPr/>
          <p:nvPr/>
        </p:nvSpPr>
        <p:spPr bwMode="auto">
          <a:xfrm rot="5400000">
            <a:off x="3458865" y="3144427"/>
            <a:ext cx="288709" cy="288709"/>
          </a:xfrm>
          <a:custGeom>
            <a:avLst/>
            <a:gdLst>
              <a:gd name="T0" fmla="*/ 112 w 120"/>
              <a:gd name="T1" fmla="*/ 120 h 120"/>
              <a:gd name="T2" fmla="*/ 8 w 120"/>
              <a:gd name="T3" fmla="*/ 120 h 120"/>
              <a:gd name="T4" fmla="*/ 0 w 120"/>
              <a:gd name="T5" fmla="*/ 112 h 120"/>
              <a:gd name="T6" fmla="*/ 0 w 120"/>
              <a:gd name="T7" fmla="*/ 8 h 120"/>
              <a:gd name="T8" fmla="*/ 8 w 120"/>
              <a:gd name="T9" fmla="*/ 0 h 120"/>
              <a:gd name="T10" fmla="*/ 112 w 120"/>
              <a:gd name="T11" fmla="*/ 0 h 120"/>
              <a:gd name="T12" fmla="*/ 120 w 120"/>
              <a:gd name="T13" fmla="*/ 8 h 120"/>
              <a:gd name="T14" fmla="*/ 120 w 120"/>
              <a:gd name="T15" fmla="*/ 112 h 120"/>
              <a:gd name="T16" fmla="*/ 112 w 120"/>
              <a:gd name="T17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120">
                <a:moveTo>
                  <a:pt x="112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4" y="120"/>
                  <a:pt x="0" y="116"/>
                  <a:pt x="0" y="11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7" y="0"/>
                  <a:pt x="120" y="3"/>
                  <a:pt x="120" y="8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7" y="120"/>
                  <a:pt x="112" y="120"/>
                </a:cubicBezTo>
                <a:close/>
              </a:path>
            </a:pathLst>
          </a:custGeom>
          <a:noFill/>
          <a:ln w="33338" cap="rnd">
            <a:solidFill>
              <a:srgbClr val="171E28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sp>
        <p:nvSpPr>
          <p:cNvPr id="188" name="Oval 146"/>
          <p:cNvSpPr>
            <a:spLocks noChangeArrowheads="1"/>
          </p:cNvSpPr>
          <p:nvPr/>
        </p:nvSpPr>
        <p:spPr bwMode="auto">
          <a:xfrm rot="5400000">
            <a:off x="3458414" y="3946946"/>
            <a:ext cx="289611" cy="288709"/>
          </a:xfrm>
          <a:prstGeom prst="ellipse">
            <a:avLst/>
          </a:prstGeom>
          <a:noFill/>
          <a:ln w="33338" cap="rnd">
            <a:solidFill>
              <a:srgbClr val="171E28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3492247" y="4736835"/>
            <a:ext cx="223749" cy="289610"/>
            <a:chOff x="3492247" y="4736835"/>
            <a:chExt cx="223749" cy="289610"/>
          </a:xfrm>
        </p:grpSpPr>
        <p:sp>
          <p:nvSpPr>
            <p:cNvPr id="190" name="Freeform 147"/>
            <p:cNvSpPr/>
            <p:nvPr/>
          </p:nvSpPr>
          <p:spPr bwMode="auto">
            <a:xfrm rot="5400000">
              <a:off x="3507585" y="4721497"/>
              <a:ext cx="193074" cy="223749"/>
            </a:xfrm>
            <a:custGeom>
              <a:avLst/>
              <a:gdLst>
                <a:gd name="T0" fmla="*/ 9 w 80"/>
                <a:gd name="T1" fmla="*/ 3 h 93"/>
                <a:gd name="T2" fmla="*/ 76 w 80"/>
                <a:gd name="T3" fmla="*/ 41 h 93"/>
                <a:gd name="T4" fmla="*/ 76 w 80"/>
                <a:gd name="T5" fmla="*/ 52 h 93"/>
                <a:gd name="T6" fmla="*/ 9 w 80"/>
                <a:gd name="T7" fmla="*/ 91 h 93"/>
                <a:gd name="T8" fmla="*/ 0 w 80"/>
                <a:gd name="T9" fmla="*/ 86 h 93"/>
                <a:gd name="T10" fmla="*/ 0 w 80"/>
                <a:gd name="T11" fmla="*/ 8 h 93"/>
                <a:gd name="T12" fmla="*/ 9 w 80"/>
                <a:gd name="T13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93">
                  <a:moveTo>
                    <a:pt x="9" y="3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0" y="44"/>
                    <a:pt x="80" y="50"/>
                    <a:pt x="76" y="52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5" y="93"/>
                    <a:pt x="0" y="90"/>
                    <a:pt x="0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9" y="3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91" name="Freeform 148"/>
            <p:cNvSpPr/>
            <p:nvPr/>
          </p:nvSpPr>
          <p:spPr bwMode="auto">
            <a:xfrm rot="5400000">
              <a:off x="3568484" y="4880738"/>
              <a:ext cx="72177" cy="219238"/>
            </a:xfrm>
            <a:custGeom>
              <a:avLst/>
              <a:gdLst>
                <a:gd name="T0" fmla="*/ 22 w 30"/>
                <a:gd name="T1" fmla="*/ 91 h 91"/>
                <a:gd name="T2" fmla="*/ 8 w 30"/>
                <a:gd name="T3" fmla="*/ 91 h 91"/>
                <a:gd name="T4" fmla="*/ 0 w 30"/>
                <a:gd name="T5" fmla="*/ 83 h 91"/>
                <a:gd name="T6" fmla="*/ 0 w 30"/>
                <a:gd name="T7" fmla="*/ 8 h 91"/>
                <a:gd name="T8" fmla="*/ 8 w 30"/>
                <a:gd name="T9" fmla="*/ 0 h 91"/>
                <a:gd name="T10" fmla="*/ 22 w 30"/>
                <a:gd name="T11" fmla="*/ 0 h 91"/>
                <a:gd name="T12" fmla="*/ 30 w 30"/>
                <a:gd name="T13" fmla="*/ 8 h 91"/>
                <a:gd name="T14" fmla="*/ 30 w 30"/>
                <a:gd name="T15" fmla="*/ 83 h 91"/>
                <a:gd name="T16" fmla="*/ 22 w 30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1">
                  <a:moveTo>
                    <a:pt x="22" y="91"/>
                  </a:moveTo>
                  <a:cubicBezTo>
                    <a:pt x="8" y="91"/>
                    <a:pt x="8" y="91"/>
                    <a:pt x="8" y="91"/>
                  </a:cubicBezTo>
                  <a:cubicBezTo>
                    <a:pt x="3" y="91"/>
                    <a:pt x="0" y="87"/>
                    <a:pt x="0" y="8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30" y="4"/>
                    <a:pt x="30" y="8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7"/>
                    <a:pt x="26" y="91"/>
                    <a:pt x="22" y="91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3492247" y="5565969"/>
            <a:ext cx="223749" cy="288710"/>
            <a:chOff x="3492247" y="5565969"/>
            <a:chExt cx="223749" cy="288710"/>
          </a:xfrm>
        </p:grpSpPr>
        <p:sp>
          <p:nvSpPr>
            <p:cNvPr id="193" name="Freeform 149"/>
            <p:cNvSpPr/>
            <p:nvPr/>
          </p:nvSpPr>
          <p:spPr bwMode="auto">
            <a:xfrm rot="5400000">
              <a:off x="3506683" y="5645365"/>
              <a:ext cx="194878" cy="223749"/>
            </a:xfrm>
            <a:custGeom>
              <a:avLst/>
              <a:gdLst>
                <a:gd name="T0" fmla="*/ 72 w 81"/>
                <a:gd name="T1" fmla="*/ 91 h 93"/>
                <a:gd name="T2" fmla="*/ 4 w 81"/>
                <a:gd name="T3" fmla="*/ 52 h 93"/>
                <a:gd name="T4" fmla="*/ 4 w 81"/>
                <a:gd name="T5" fmla="*/ 41 h 93"/>
                <a:gd name="T6" fmla="*/ 72 w 81"/>
                <a:gd name="T7" fmla="*/ 3 h 93"/>
                <a:gd name="T8" fmla="*/ 81 w 81"/>
                <a:gd name="T9" fmla="*/ 8 h 93"/>
                <a:gd name="T10" fmla="*/ 81 w 81"/>
                <a:gd name="T11" fmla="*/ 86 h 93"/>
                <a:gd name="T12" fmla="*/ 72 w 81"/>
                <a:gd name="T13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3">
                  <a:moveTo>
                    <a:pt x="72" y="91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0"/>
                    <a:pt x="0" y="44"/>
                    <a:pt x="4" y="41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6" y="0"/>
                    <a:pt x="81" y="3"/>
                    <a:pt x="81" y="8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90"/>
                    <a:pt x="76" y="93"/>
                    <a:pt x="72" y="91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94" name="Freeform 150"/>
            <p:cNvSpPr/>
            <p:nvPr/>
          </p:nvSpPr>
          <p:spPr bwMode="auto">
            <a:xfrm rot="5400000">
              <a:off x="3568484" y="5492439"/>
              <a:ext cx="72177" cy="219238"/>
            </a:xfrm>
            <a:custGeom>
              <a:avLst/>
              <a:gdLst>
                <a:gd name="T0" fmla="*/ 8 w 30"/>
                <a:gd name="T1" fmla="*/ 0 h 91"/>
                <a:gd name="T2" fmla="*/ 22 w 30"/>
                <a:gd name="T3" fmla="*/ 0 h 91"/>
                <a:gd name="T4" fmla="*/ 30 w 30"/>
                <a:gd name="T5" fmla="*/ 8 h 91"/>
                <a:gd name="T6" fmla="*/ 30 w 30"/>
                <a:gd name="T7" fmla="*/ 83 h 91"/>
                <a:gd name="T8" fmla="*/ 22 w 30"/>
                <a:gd name="T9" fmla="*/ 91 h 91"/>
                <a:gd name="T10" fmla="*/ 8 w 30"/>
                <a:gd name="T11" fmla="*/ 91 h 91"/>
                <a:gd name="T12" fmla="*/ 0 w 30"/>
                <a:gd name="T13" fmla="*/ 83 h 91"/>
                <a:gd name="T14" fmla="*/ 0 w 30"/>
                <a:gd name="T15" fmla="*/ 8 h 91"/>
                <a:gd name="T16" fmla="*/ 8 w 3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1">
                  <a:moveTo>
                    <a:pt x="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30" y="4"/>
                    <a:pt x="30" y="8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7"/>
                    <a:pt x="26" y="91"/>
                    <a:pt x="22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3" y="91"/>
                    <a:pt x="0" y="87"/>
                    <a:pt x="0" y="8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688374" y="1491570"/>
            <a:ext cx="226457" cy="387952"/>
            <a:chOff x="2688374" y="1491570"/>
            <a:chExt cx="226457" cy="387952"/>
          </a:xfrm>
        </p:grpSpPr>
        <p:sp>
          <p:nvSpPr>
            <p:cNvPr id="196" name="Freeform 151"/>
            <p:cNvSpPr/>
            <p:nvPr/>
          </p:nvSpPr>
          <p:spPr bwMode="auto">
            <a:xfrm rot="5400000">
              <a:off x="2704163" y="1475781"/>
              <a:ext cx="194878" cy="226456"/>
            </a:xfrm>
            <a:custGeom>
              <a:avLst/>
              <a:gdLst>
                <a:gd name="T0" fmla="*/ 9 w 81"/>
                <a:gd name="T1" fmla="*/ 3 h 94"/>
                <a:gd name="T2" fmla="*/ 77 w 81"/>
                <a:gd name="T3" fmla="*/ 42 h 94"/>
                <a:gd name="T4" fmla="*/ 77 w 81"/>
                <a:gd name="T5" fmla="*/ 52 h 94"/>
                <a:gd name="T6" fmla="*/ 9 w 81"/>
                <a:gd name="T7" fmla="*/ 91 h 94"/>
                <a:gd name="T8" fmla="*/ 0 w 81"/>
                <a:gd name="T9" fmla="*/ 86 h 94"/>
                <a:gd name="T10" fmla="*/ 0 w 81"/>
                <a:gd name="T11" fmla="*/ 8 h 94"/>
                <a:gd name="T12" fmla="*/ 9 w 81"/>
                <a:gd name="T13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4">
                  <a:moveTo>
                    <a:pt x="9" y="3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81" y="44"/>
                    <a:pt x="81" y="50"/>
                    <a:pt x="77" y="52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5" y="94"/>
                    <a:pt x="0" y="91"/>
                    <a:pt x="0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9" y="3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197" name="Freeform 152"/>
            <p:cNvSpPr/>
            <p:nvPr/>
          </p:nvSpPr>
          <p:spPr bwMode="auto">
            <a:xfrm rot="5400000">
              <a:off x="2703712" y="1668404"/>
              <a:ext cx="195781" cy="226456"/>
            </a:xfrm>
            <a:custGeom>
              <a:avLst/>
              <a:gdLst>
                <a:gd name="T0" fmla="*/ 9 w 81"/>
                <a:gd name="T1" fmla="*/ 3 h 94"/>
                <a:gd name="T2" fmla="*/ 77 w 81"/>
                <a:gd name="T3" fmla="*/ 42 h 94"/>
                <a:gd name="T4" fmla="*/ 77 w 81"/>
                <a:gd name="T5" fmla="*/ 52 h 94"/>
                <a:gd name="T6" fmla="*/ 9 w 81"/>
                <a:gd name="T7" fmla="*/ 91 h 94"/>
                <a:gd name="T8" fmla="*/ 0 w 81"/>
                <a:gd name="T9" fmla="*/ 86 h 94"/>
                <a:gd name="T10" fmla="*/ 0 w 81"/>
                <a:gd name="T11" fmla="*/ 8 h 94"/>
                <a:gd name="T12" fmla="*/ 9 w 81"/>
                <a:gd name="T13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4">
                  <a:moveTo>
                    <a:pt x="9" y="3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81" y="44"/>
                    <a:pt x="81" y="50"/>
                    <a:pt x="77" y="52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5" y="94"/>
                    <a:pt x="0" y="91"/>
                    <a:pt x="0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9" y="3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2688374" y="2293639"/>
            <a:ext cx="226456" cy="387952"/>
            <a:chOff x="2688374" y="2293639"/>
            <a:chExt cx="226456" cy="387952"/>
          </a:xfrm>
        </p:grpSpPr>
        <p:sp>
          <p:nvSpPr>
            <p:cNvPr id="199" name="Freeform 153"/>
            <p:cNvSpPr/>
            <p:nvPr/>
          </p:nvSpPr>
          <p:spPr bwMode="auto">
            <a:xfrm rot="5400000">
              <a:off x="2704163" y="2470924"/>
              <a:ext cx="194878" cy="226456"/>
            </a:xfrm>
            <a:custGeom>
              <a:avLst/>
              <a:gdLst>
                <a:gd name="T0" fmla="*/ 72 w 81"/>
                <a:gd name="T1" fmla="*/ 91 h 94"/>
                <a:gd name="T2" fmla="*/ 4 w 81"/>
                <a:gd name="T3" fmla="*/ 52 h 94"/>
                <a:gd name="T4" fmla="*/ 4 w 81"/>
                <a:gd name="T5" fmla="*/ 42 h 94"/>
                <a:gd name="T6" fmla="*/ 72 w 81"/>
                <a:gd name="T7" fmla="*/ 3 h 94"/>
                <a:gd name="T8" fmla="*/ 81 w 81"/>
                <a:gd name="T9" fmla="*/ 8 h 94"/>
                <a:gd name="T10" fmla="*/ 81 w 81"/>
                <a:gd name="T11" fmla="*/ 86 h 94"/>
                <a:gd name="T12" fmla="*/ 72 w 81"/>
                <a:gd name="T1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4">
                  <a:moveTo>
                    <a:pt x="72" y="91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0"/>
                    <a:pt x="0" y="44"/>
                    <a:pt x="4" y="4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6" y="0"/>
                    <a:pt x="81" y="3"/>
                    <a:pt x="81" y="8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91"/>
                    <a:pt x="76" y="94"/>
                    <a:pt x="72" y="91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00" name="Freeform 154"/>
            <p:cNvSpPr/>
            <p:nvPr/>
          </p:nvSpPr>
          <p:spPr bwMode="auto">
            <a:xfrm rot="5400000">
              <a:off x="2704163" y="2277850"/>
              <a:ext cx="194878" cy="226456"/>
            </a:xfrm>
            <a:custGeom>
              <a:avLst/>
              <a:gdLst>
                <a:gd name="T0" fmla="*/ 72 w 81"/>
                <a:gd name="T1" fmla="*/ 91 h 94"/>
                <a:gd name="T2" fmla="*/ 4 w 81"/>
                <a:gd name="T3" fmla="*/ 52 h 94"/>
                <a:gd name="T4" fmla="*/ 4 w 81"/>
                <a:gd name="T5" fmla="*/ 42 h 94"/>
                <a:gd name="T6" fmla="*/ 72 w 81"/>
                <a:gd name="T7" fmla="*/ 3 h 94"/>
                <a:gd name="T8" fmla="*/ 81 w 81"/>
                <a:gd name="T9" fmla="*/ 8 h 94"/>
                <a:gd name="T10" fmla="*/ 81 w 81"/>
                <a:gd name="T11" fmla="*/ 86 h 94"/>
                <a:gd name="T12" fmla="*/ 72 w 81"/>
                <a:gd name="T1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4">
                  <a:moveTo>
                    <a:pt x="72" y="91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0"/>
                    <a:pt x="0" y="44"/>
                    <a:pt x="4" y="4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6" y="0"/>
                    <a:pt x="81" y="3"/>
                    <a:pt x="81" y="8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91"/>
                    <a:pt x="76" y="94"/>
                    <a:pt x="72" y="91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2627926" y="3141720"/>
            <a:ext cx="351864" cy="296829"/>
            <a:chOff x="2627926" y="3141720"/>
            <a:chExt cx="351864" cy="296829"/>
          </a:xfrm>
        </p:grpSpPr>
        <p:sp>
          <p:nvSpPr>
            <p:cNvPr id="202" name="Freeform 155"/>
            <p:cNvSpPr/>
            <p:nvPr/>
          </p:nvSpPr>
          <p:spPr bwMode="auto">
            <a:xfrm rot="5400000">
              <a:off x="2702359" y="3161118"/>
              <a:ext cx="296829" cy="258033"/>
            </a:xfrm>
            <a:custGeom>
              <a:avLst/>
              <a:gdLst>
                <a:gd name="T0" fmla="*/ 3 w 123"/>
                <a:gd name="T1" fmla="*/ 95 h 107"/>
                <a:gd name="T2" fmla="*/ 54 w 123"/>
                <a:gd name="T3" fmla="*/ 6 h 107"/>
                <a:gd name="T4" fmla="*/ 68 w 123"/>
                <a:gd name="T5" fmla="*/ 6 h 107"/>
                <a:gd name="T6" fmla="*/ 120 w 123"/>
                <a:gd name="T7" fmla="*/ 95 h 107"/>
                <a:gd name="T8" fmla="*/ 113 w 123"/>
                <a:gd name="T9" fmla="*/ 107 h 107"/>
                <a:gd name="T10" fmla="*/ 10 w 123"/>
                <a:gd name="T11" fmla="*/ 107 h 107"/>
                <a:gd name="T12" fmla="*/ 3 w 123"/>
                <a:gd name="T13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07">
                  <a:moveTo>
                    <a:pt x="3" y="95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7" y="0"/>
                    <a:pt x="65" y="0"/>
                    <a:pt x="68" y="6"/>
                  </a:cubicBezTo>
                  <a:cubicBezTo>
                    <a:pt x="120" y="95"/>
                    <a:pt x="120" y="95"/>
                    <a:pt x="120" y="95"/>
                  </a:cubicBezTo>
                  <a:cubicBezTo>
                    <a:pt x="123" y="101"/>
                    <a:pt x="119" y="107"/>
                    <a:pt x="113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3" y="107"/>
                    <a:pt x="0" y="101"/>
                    <a:pt x="3" y="95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03" name="Freeform 156"/>
            <p:cNvSpPr/>
            <p:nvPr/>
          </p:nvSpPr>
          <p:spPr bwMode="auto">
            <a:xfrm rot="5400000">
              <a:off x="2507480" y="3264872"/>
              <a:ext cx="288709" cy="47817"/>
            </a:xfrm>
            <a:custGeom>
              <a:avLst/>
              <a:gdLst>
                <a:gd name="T0" fmla="*/ 120 w 120"/>
                <a:gd name="T1" fmla="*/ 4 h 20"/>
                <a:gd name="T2" fmla="*/ 120 w 120"/>
                <a:gd name="T3" fmla="*/ 16 h 20"/>
                <a:gd name="T4" fmla="*/ 116 w 120"/>
                <a:gd name="T5" fmla="*/ 20 h 20"/>
                <a:gd name="T6" fmla="*/ 4 w 120"/>
                <a:gd name="T7" fmla="*/ 20 h 20"/>
                <a:gd name="T8" fmla="*/ 0 w 120"/>
                <a:gd name="T9" fmla="*/ 16 h 20"/>
                <a:gd name="T10" fmla="*/ 0 w 120"/>
                <a:gd name="T11" fmla="*/ 4 h 20"/>
                <a:gd name="T12" fmla="*/ 4 w 120"/>
                <a:gd name="T13" fmla="*/ 0 h 20"/>
                <a:gd name="T14" fmla="*/ 116 w 120"/>
                <a:gd name="T15" fmla="*/ 0 h 20"/>
                <a:gd name="T16" fmla="*/ 120 w 120"/>
                <a:gd name="T1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0">
                  <a:moveTo>
                    <a:pt x="120" y="4"/>
                  </a:moveTo>
                  <a:cubicBezTo>
                    <a:pt x="120" y="16"/>
                    <a:pt x="120" y="16"/>
                    <a:pt x="120" y="16"/>
                  </a:cubicBezTo>
                  <a:cubicBezTo>
                    <a:pt x="120" y="18"/>
                    <a:pt x="119" y="20"/>
                    <a:pt x="116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2719050" y="3949201"/>
            <a:ext cx="164203" cy="288709"/>
            <a:chOff x="2719050" y="3949201"/>
            <a:chExt cx="164203" cy="288709"/>
          </a:xfrm>
        </p:grpSpPr>
        <p:sp>
          <p:nvSpPr>
            <p:cNvPr id="205" name="Freeform 157"/>
            <p:cNvSpPr/>
            <p:nvPr/>
          </p:nvSpPr>
          <p:spPr bwMode="auto">
            <a:xfrm rot="5400000">
              <a:off x="2696494" y="4169342"/>
              <a:ext cx="110972" cy="26164"/>
            </a:xfrm>
            <a:custGeom>
              <a:avLst/>
              <a:gdLst>
                <a:gd name="T0" fmla="*/ 0 w 46"/>
                <a:gd name="T1" fmla="*/ 0 h 11"/>
                <a:gd name="T2" fmla="*/ 27 w 46"/>
                <a:gd name="T3" fmla="*/ 11 h 11"/>
                <a:gd name="T4" fmla="*/ 46 w 46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1">
                  <a:moveTo>
                    <a:pt x="0" y="0"/>
                  </a:moveTo>
                  <a:cubicBezTo>
                    <a:pt x="7" y="7"/>
                    <a:pt x="17" y="11"/>
                    <a:pt x="27" y="11"/>
                  </a:cubicBezTo>
                  <a:cubicBezTo>
                    <a:pt x="46" y="11"/>
                    <a:pt x="46" y="11"/>
                    <a:pt x="46" y="11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06" name="Freeform 158"/>
            <p:cNvSpPr/>
            <p:nvPr/>
          </p:nvSpPr>
          <p:spPr bwMode="auto">
            <a:xfrm rot="5400000">
              <a:off x="2796640" y="3989801"/>
              <a:ext cx="108266" cy="27066"/>
            </a:xfrm>
            <a:custGeom>
              <a:avLst/>
              <a:gdLst>
                <a:gd name="T0" fmla="*/ 0 w 45"/>
                <a:gd name="T1" fmla="*/ 0 h 11"/>
                <a:gd name="T2" fmla="*/ 18 w 45"/>
                <a:gd name="T3" fmla="*/ 0 h 11"/>
                <a:gd name="T4" fmla="*/ 45 w 4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1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8" y="4"/>
                    <a:pt x="45" y="11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07" name="Freeform 159"/>
            <p:cNvSpPr/>
            <p:nvPr/>
          </p:nvSpPr>
          <p:spPr bwMode="auto">
            <a:xfrm rot="5400000">
              <a:off x="2657248" y="4030852"/>
              <a:ext cx="288709" cy="125408"/>
            </a:xfrm>
            <a:custGeom>
              <a:avLst/>
              <a:gdLst>
                <a:gd name="T0" fmla="*/ 120 w 120"/>
                <a:gd name="T1" fmla="*/ 0 h 52"/>
                <a:gd name="T2" fmla="*/ 101 w 120"/>
                <a:gd name="T3" fmla="*/ 0 h 52"/>
                <a:gd name="T4" fmla="*/ 74 w 120"/>
                <a:gd name="T5" fmla="*/ 11 h 52"/>
                <a:gd name="T6" fmla="*/ 45 w 120"/>
                <a:gd name="T7" fmla="*/ 41 h 52"/>
                <a:gd name="T8" fmla="*/ 18 w 120"/>
                <a:gd name="T9" fmla="*/ 52 h 52"/>
                <a:gd name="T10" fmla="*/ 0 w 120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52">
                  <a:moveTo>
                    <a:pt x="12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1" y="0"/>
                    <a:pt x="81" y="4"/>
                    <a:pt x="74" y="1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8" y="48"/>
                    <a:pt x="28" y="52"/>
                    <a:pt x="18" y="52"/>
                  </a:cubicBez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08" name="Freeform 160"/>
            <p:cNvSpPr/>
            <p:nvPr/>
          </p:nvSpPr>
          <p:spPr bwMode="auto">
            <a:xfrm rot="5400000">
              <a:off x="2852126" y="4206784"/>
              <a:ext cx="21653" cy="40600"/>
            </a:xfrm>
            <a:custGeom>
              <a:avLst/>
              <a:gdLst>
                <a:gd name="T0" fmla="*/ 0 w 24"/>
                <a:gd name="T1" fmla="*/ 0 h 45"/>
                <a:gd name="T2" fmla="*/ 24 w 24"/>
                <a:gd name="T3" fmla="*/ 21 h 45"/>
                <a:gd name="T4" fmla="*/ 0 w 24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5">
                  <a:moveTo>
                    <a:pt x="0" y="0"/>
                  </a:moveTo>
                  <a:lnTo>
                    <a:pt x="24" y="21"/>
                  </a:lnTo>
                  <a:lnTo>
                    <a:pt x="0" y="45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09" name="Freeform 161"/>
            <p:cNvSpPr/>
            <p:nvPr/>
          </p:nvSpPr>
          <p:spPr bwMode="auto">
            <a:xfrm rot="5400000">
              <a:off x="2728974" y="4206333"/>
              <a:ext cx="21653" cy="41502"/>
            </a:xfrm>
            <a:custGeom>
              <a:avLst/>
              <a:gdLst>
                <a:gd name="T0" fmla="*/ 0 w 24"/>
                <a:gd name="T1" fmla="*/ 0 h 46"/>
                <a:gd name="T2" fmla="*/ 24 w 24"/>
                <a:gd name="T3" fmla="*/ 24 h 46"/>
                <a:gd name="T4" fmla="*/ 0 w 24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6">
                  <a:moveTo>
                    <a:pt x="0" y="0"/>
                  </a:moveTo>
                  <a:lnTo>
                    <a:pt x="24" y="24"/>
                  </a:lnTo>
                  <a:lnTo>
                    <a:pt x="0" y="46"/>
                  </a:lnTo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2656796" y="4751270"/>
            <a:ext cx="288710" cy="289611"/>
            <a:chOff x="2656796" y="4751270"/>
            <a:chExt cx="288710" cy="289611"/>
          </a:xfrm>
        </p:grpSpPr>
        <p:sp>
          <p:nvSpPr>
            <p:cNvPr id="211" name="Freeform 162"/>
            <p:cNvSpPr/>
            <p:nvPr/>
          </p:nvSpPr>
          <p:spPr bwMode="auto">
            <a:xfrm rot="5400000">
              <a:off x="2656346" y="4751721"/>
              <a:ext cx="289611" cy="288709"/>
            </a:xfrm>
            <a:custGeom>
              <a:avLst/>
              <a:gdLst>
                <a:gd name="T0" fmla="*/ 90 w 120"/>
                <a:gd name="T1" fmla="*/ 0 h 120"/>
                <a:gd name="T2" fmla="*/ 8 w 120"/>
                <a:gd name="T3" fmla="*/ 0 h 120"/>
                <a:gd name="T4" fmla="*/ 0 w 120"/>
                <a:gd name="T5" fmla="*/ 8 h 120"/>
                <a:gd name="T6" fmla="*/ 0 w 120"/>
                <a:gd name="T7" fmla="*/ 112 h 120"/>
                <a:gd name="T8" fmla="*/ 8 w 120"/>
                <a:gd name="T9" fmla="*/ 120 h 120"/>
                <a:gd name="T10" fmla="*/ 112 w 120"/>
                <a:gd name="T11" fmla="*/ 120 h 120"/>
                <a:gd name="T12" fmla="*/ 120 w 120"/>
                <a:gd name="T13" fmla="*/ 112 h 120"/>
                <a:gd name="T14" fmla="*/ 120 w 120"/>
                <a:gd name="T15" fmla="*/ 30 h 120"/>
                <a:gd name="T16" fmla="*/ 90 w 120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9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6" y="120"/>
                    <a:pt x="120" y="116"/>
                    <a:pt x="120" y="112"/>
                  </a:cubicBezTo>
                  <a:cubicBezTo>
                    <a:pt x="120" y="30"/>
                    <a:pt x="120" y="30"/>
                    <a:pt x="120" y="30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12" name="Freeform 163"/>
            <p:cNvSpPr/>
            <p:nvPr/>
          </p:nvSpPr>
          <p:spPr bwMode="auto">
            <a:xfrm rot="5400000">
              <a:off x="2608979" y="4847807"/>
              <a:ext cx="192172" cy="96537"/>
            </a:xfrm>
            <a:custGeom>
              <a:avLst/>
              <a:gdLst>
                <a:gd name="T0" fmla="*/ 72 w 80"/>
                <a:gd name="T1" fmla="*/ 0 h 40"/>
                <a:gd name="T2" fmla="*/ 8 w 80"/>
                <a:gd name="T3" fmla="*/ 0 h 40"/>
                <a:gd name="T4" fmla="*/ 0 w 80"/>
                <a:gd name="T5" fmla="*/ 8 h 40"/>
                <a:gd name="T6" fmla="*/ 0 w 80"/>
                <a:gd name="T7" fmla="*/ 40 h 40"/>
                <a:gd name="T8" fmla="*/ 80 w 80"/>
                <a:gd name="T9" fmla="*/ 40 h 40"/>
                <a:gd name="T10" fmla="*/ 80 w 80"/>
                <a:gd name="T11" fmla="*/ 8 h 40"/>
                <a:gd name="T12" fmla="*/ 72 w 80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0">
                  <a:moveTo>
                    <a:pt x="7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13" name="Freeform 164"/>
            <p:cNvSpPr/>
            <p:nvPr/>
          </p:nvSpPr>
          <p:spPr bwMode="auto">
            <a:xfrm rot="5400000">
              <a:off x="2825511" y="4824350"/>
              <a:ext cx="144354" cy="95635"/>
            </a:xfrm>
            <a:custGeom>
              <a:avLst/>
              <a:gdLst>
                <a:gd name="T0" fmla="*/ 52 w 60"/>
                <a:gd name="T1" fmla="*/ 40 h 40"/>
                <a:gd name="T2" fmla="*/ 8 w 60"/>
                <a:gd name="T3" fmla="*/ 40 h 40"/>
                <a:gd name="T4" fmla="*/ 0 w 60"/>
                <a:gd name="T5" fmla="*/ 32 h 40"/>
                <a:gd name="T6" fmla="*/ 0 w 60"/>
                <a:gd name="T7" fmla="*/ 0 h 40"/>
                <a:gd name="T8" fmla="*/ 60 w 60"/>
                <a:gd name="T9" fmla="*/ 0 h 40"/>
                <a:gd name="T10" fmla="*/ 60 w 60"/>
                <a:gd name="T11" fmla="*/ 32 h 40"/>
                <a:gd name="T12" fmla="*/ 52 w 6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0">
                  <a:moveTo>
                    <a:pt x="52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4" y="40"/>
                    <a:pt x="0" y="37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7"/>
                    <a:pt x="56" y="40"/>
                    <a:pt x="52" y="40"/>
                  </a:cubicBezTo>
                  <a:close/>
                </a:path>
              </a:pathLst>
            </a:custGeom>
            <a:noFill/>
            <a:ln w="33338" cap="rnd">
              <a:solidFill>
                <a:srgbClr val="171E2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14" name="Freeform 165"/>
            <p:cNvSpPr/>
            <p:nvPr/>
          </p:nvSpPr>
          <p:spPr bwMode="auto">
            <a:xfrm rot="5400000">
              <a:off x="2885508" y="4881640"/>
              <a:ext cx="24360" cy="52328"/>
            </a:xfrm>
            <a:custGeom>
              <a:avLst/>
              <a:gdLst>
                <a:gd name="T0" fmla="*/ 6 w 10"/>
                <a:gd name="T1" fmla="*/ 22 h 22"/>
                <a:gd name="T2" fmla="*/ 4 w 10"/>
                <a:gd name="T3" fmla="*/ 22 h 22"/>
                <a:gd name="T4" fmla="*/ 0 w 10"/>
                <a:gd name="T5" fmla="*/ 18 h 22"/>
                <a:gd name="T6" fmla="*/ 0 w 10"/>
                <a:gd name="T7" fmla="*/ 4 h 22"/>
                <a:gd name="T8" fmla="*/ 4 w 10"/>
                <a:gd name="T9" fmla="*/ 0 h 22"/>
                <a:gd name="T10" fmla="*/ 6 w 10"/>
                <a:gd name="T11" fmla="*/ 0 h 22"/>
                <a:gd name="T12" fmla="*/ 10 w 10"/>
                <a:gd name="T13" fmla="*/ 4 h 22"/>
                <a:gd name="T14" fmla="*/ 10 w 10"/>
                <a:gd name="T15" fmla="*/ 18 h 22"/>
                <a:gd name="T16" fmla="*/ 6 w 10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6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1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1"/>
                    <a:pt x="8" y="22"/>
                    <a:pt x="6" y="22"/>
                  </a:cubicBezTo>
                </a:path>
              </a:pathLst>
            </a:custGeom>
            <a:solidFill>
              <a:srgbClr val="D1D3D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2717246" y="5554241"/>
            <a:ext cx="168714" cy="281491"/>
            <a:chOff x="2717246" y="5554241"/>
            <a:chExt cx="168714" cy="281491"/>
          </a:xfrm>
        </p:grpSpPr>
        <p:sp>
          <p:nvSpPr>
            <p:cNvPr id="216" name="Freeform 166"/>
            <p:cNvSpPr/>
            <p:nvPr/>
          </p:nvSpPr>
          <p:spPr bwMode="auto">
            <a:xfrm rot="5400000">
              <a:off x="2660857" y="5610630"/>
              <a:ext cx="281491" cy="168714"/>
            </a:xfrm>
            <a:custGeom>
              <a:avLst/>
              <a:gdLst>
                <a:gd name="T0" fmla="*/ 59 w 117"/>
                <a:gd name="T1" fmla="*/ 0 h 70"/>
                <a:gd name="T2" fmla="*/ 4 w 117"/>
                <a:gd name="T3" fmla="*/ 28 h 70"/>
                <a:gd name="T4" fmla="*/ 4 w 117"/>
                <a:gd name="T5" fmla="*/ 42 h 70"/>
                <a:gd name="T6" fmla="*/ 59 w 117"/>
                <a:gd name="T7" fmla="*/ 70 h 70"/>
                <a:gd name="T8" fmla="*/ 114 w 117"/>
                <a:gd name="T9" fmla="*/ 42 h 70"/>
                <a:gd name="T10" fmla="*/ 114 w 117"/>
                <a:gd name="T11" fmla="*/ 28 h 70"/>
                <a:gd name="T12" fmla="*/ 59 w 117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0">
                  <a:moveTo>
                    <a:pt x="59" y="0"/>
                  </a:moveTo>
                  <a:cubicBezTo>
                    <a:pt x="36" y="0"/>
                    <a:pt x="16" y="11"/>
                    <a:pt x="4" y="28"/>
                  </a:cubicBezTo>
                  <a:cubicBezTo>
                    <a:pt x="0" y="32"/>
                    <a:pt x="0" y="38"/>
                    <a:pt x="4" y="42"/>
                  </a:cubicBezTo>
                  <a:cubicBezTo>
                    <a:pt x="16" y="59"/>
                    <a:pt x="36" y="70"/>
                    <a:pt x="59" y="70"/>
                  </a:cubicBezTo>
                  <a:cubicBezTo>
                    <a:pt x="81" y="70"/>
                    <a:pt x="101" y="59"/>
                    <a:pt x="114" y="42"/>
                  </a:cubicBezTo>
                  <a:cubicBezTo>
                    <a:pt x="117" y="38"/>
                    <a:pt x="117" y="32"/>
                    <a:pt x="114" y="28"/>
                  </a:cubicBezTo>
                  <a:cubicBezTo>
                    <a:pt x="101" y="11"/>
                    <a:pt x="81" y="0"/>
                    <a:pt x="59" y="0"/>
                  </a:cubicBezTo>
                  <a:close/>
                </a:path>
              </a:pathLst>
            </a:cu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17" name="Oval 167"/>
            <p:cNvSpPr>
              <a:spLocks noChangeArrowheads="1"/>
            </p:cNvSpPr>
            <p:nvPr/>
          </p:nvSpPr>
          <p:spPr bwMode="auto">
            <a:xfrm rot="5400000">
              <a:off x="2747018" y="5641756"/>
              <a:ext cx="108266" cy="106461"/>
            </a:xfrm>
            <a:prstGeom prst="ellipse">
              <a:avLst/>
            </a:pr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  <p:sp>
          <p:nvSpPr>
            <p:cNvPr id="218" name="Oval 168"/>
            <p:cNvSpPr>
              <a:spLocks noChangeArrowheads="1"/>
            </p:cNvSpPr>
            <p:nvPr/>
          </p:nvSpPr>
          <p:spPr bwMode="auto">
            <a:xfrm rot="5400000">
              <a:off x="2783107" y="5676040"/>
              <a:ext cx="36089" cy="37893"/>
            </a:xfrm>
            <a:prstGeom prst="ellipse">
              <a:avLst/>
            </a:prstGeom>
            <a:noFill/>
            <a:ln w="33338" cap="flat">
              <a:solidFill>
                <a:srgbClr val="171E2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4" name="矩形 3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02910" y="1454775"/>
            <a:ext cx="295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CONTANTS</a:t>
            </a:r>
            <a:endParaRPr lang="zh-CN" altLang="en-US" sz="4000" dirty="0">
              <a:solidFill>
                <a:srgbClr val="DBC9B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80989" y="2910957"/>
            <a:ext cx="1532266" cy="1532266"/>
            <a:chOff x="1242408" y="3079491"/>
            <a:chExt cx="1532266" cy="1532266"/>
          </a:xfrm>
        </p:grpSpPr>
        <p:grpSp>
          <p:nvGrpSpPr>
            <p:cNvPr id="14" name="组合 13"/>
            <p:cNvGrpSpPr/>
            <p:nvPr/>
          </p:nvGrpSpPr>
          <p:grpSpPr>
            <a:xfrm>
              <a:off x="1242408" y="3079491"/>
              <a:ext cx="1532266" cy="1532266"/>
              <a:chOff x="5298898" y="2631898"/>
              <a:chExt cx="1594204" cy="1594204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>
              <a:off x="1524790" y="3625410"/>
              <a:ext cx="966890" cy="549025"/>
              <a:chOff x="1259" y="2074"/>
              <a:chExt cx="1467" cy="833"/>
            </a:xfrm>
            <a:solidFill>
              <a:schemeClr val="bg1"/>
            </a:solidFill>
          </p:grpSpPr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>
                <a:off x="1596" y="2490"/>
                <a:ext cx="796" cy="402"/>
              </a:xfrm>
              <a:custGeom>
                <a:avLst/>
                <a:gdLst>
                  <a:gd name="T0" fmla="*/ 1493 w 1560"/>
                  <a:gd name="T1" fmla="*/ 13 h 788"/>
                  <a:gd name="T2" fmla="*/ 823 w 1560"/>
                  <a:gd name="T3" fmla="*/ 293 h 788"/>
                  <a:gd name="T4" fmla="*/ 731 w 1560"/>
                  <a:gd name="T5" fmla="*/ 293 h 788"/>
                  <a:gd name="T6" fmla="*/ 464 w 1560"/>
                  <a:gd name="T7" fmla="*/ 181 h 788"/>
                  <a:gd name="T8" fmla="*/ 67 w 1560"/>
                  <a:gd name="T9" fmla="*/ 15 h 788"/>
                  <a:gd name="T10" fmla="*/ 0 w 1560"/>
                  <a:gd name="T11" fmla="*/ 59 h 788"/>
                  <a:gd name="T12" fmla="*/ 0 w 1560"/>
                  <a:gd name="T13" fmla="*/ 401 h 788"/>
                  <a:gd name="T14" fmla="*/ 94 w 1560"/>
                  <a:gd name="T15" fmla="*/ 551 h 788"/>
                  <a:gd name="T16" fmla="*/ 1560 w 1560"/>
                  <a:gd name="T17" fmla="*/ 401 h 788"/>
                  <a:gd name="T18" fmla="*/ 1560 w 1560"/>
                  <a:gd name="T19" fmla="*/ 57 h 788"/>
                  <a:gd name="T20" fmla="*/ 1493 w 1560"/>
                  <a:gd name="T21" fmla="*/ 13 h 788"/>
                  <a:gd name="T22" fmla="*/ 1493 w 1560"/>
                  <a:gd name="T23" fmla="*/ 13 h 788"/>
                  <a:gd name="T24" fmla="*/ 1493 w 1560"/>
                  <a:gd name="T25" fmla="*/ 13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0" h="788">
                    <a:moveTo>
                      <a:pt x="1493" y="13"/>
                    </a:moveTo>
                    <a:cubicBezTo>
                      <a:pt x="823" y="293"/>
                      <a:pt x="823" y="293"/>
                      <a:pt x="823" y="293"/>
                    </a:cubicBezTo>
                    <a:cubicBezTo>
                      <a:pt x="792" y="306"/>
                      <a:pt x="762" y="306"/>
                      <a:pt x="731" y="293"/>
                    </a:cubicBezTo>
                    <a:cubicBezTo>
                      <a:pt x="464" y="181"/>
                      <a:pt x="464" y="181"/>
                      <a:pt x="464" y="181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35" y="2"/>
                      <a:pt x="0" y="25"/>
                      <a:pt x="0" y="59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59"/>
                      <a:pt x="35" y="510"/>
                      <a:pt x="94" y="551"/>
                    </a:cubicBezTo>
                    <a:cubicBezTo>
                      <a:pt x="430" y="788"/>
                      <a:pt x="1560" y="738"/>
                      <a:pt x="1560" y="401"/>
                    </a:cubicBezTo>
                    <a:cubicBezTo>
                      <a:pt x="1560" y="57"/>
                      <a:pt x="1560" y="57"/>
                      <a:pt x="1560" y="57"/>
                    </a:cubicBezTo>
                    <a:cubicBezTo>
                      <a:pt x="1560" y="22"/>
                      <a:pt x="1525" y="0"/>
                      <a:pt x="1493" y="13"/>
                    </a:cubicBezTo>
                    <a:close/>
                    <a:moveTo>
                      <a:pt x="1493" y="13"/>
                    </a:moveTo>
                    <a:cubicBezTo>
                      <a:pt x="1493" y="13"/>
                      <a:pt x="1493" y="13"/>
                      <a:pt x="1493" y="13"/>
                    </a:cubicBezTo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1259" y="2074"/>
                <a:ext cx="1467" cy="833"/>
              </a:xfrm>
              <a:custGeom>
                <a:avLst/>
                <a:gdLst>
                  <a:gd name="T0" fmla="*/ 2829 w 2872"/>
                  <a:gd name="T1" fmla="*/ 409 h 1630"/>
                  <a:gd name="T2" fmla="*/ 1964 w 2872"/>
                  <a:gd name="T3" fmla="*/ 154 h 1630"/>
                  <a:gd name="T4" fmla="*/ 1469 w 2872"/>
                  <a:gd name="T5" fmla="*/ 7 h 1630"/>
                  <a:gd name="T6" fmla="*/ 1402 w 2872"/>
                  <a:gd name="T7" fmla="*/ 7 h 1630"/>
                  <a:gd name="T8" fmla="*/ 43 w 2872"/>
                  <a:gd name="T9" fmla="*/ 409 h 1630"/>
                  <a:gd name="T10" fmla="*/ 38 w 2872"/>
                  <a:gd name="T11" fmla="*/ 493 h 1630"/>
                  <a:gd name="T12" fmla="*/ 279 w 2872"/>
                  <a:gd name="T13" fmla="*/ 593 h 1630"/>
                  <a:gd name="T14" fmla="*/ 297 w 2872"/>
                  <a:gd name="T15" fmla="*/ 621 h 1630"/>
                  <a:gd name="T16" fmla="*/ 297 w 2872"/>
                  <a:gd name="T17" fmla="*/ 951 h 1630"/>
                  <a:gd name="T18" fmla="*/ 291 w 2872"/>
                  <a:gd name="T19" fmla="*/ 961 h 1630"/>
                  <a:gd name="T20" fmla="*/ 276 w 2872"/>
                  <a:gd name="T21" fmla="*/ 961 h 1630"/>
                  <a:gd name="T22" fmla="*/ 234 w 2872"/>
                  <a:gd name="T23" fmla="*/ 1019 h 1630"/>
                  <a:gd name="T24" fmla="*/ 241 w 2872"/>
                  <a:gd name="T25" fmla="*/ 1073 h 1630"/>
                  <a:gd name="T26" fmla="*/ 238 w 2872"/>
                  <a:gd name="T27" fmla="*/ 1078 h 1630"/>
                  <a:gd name="T28" fmla="*/ 236 w 2872"/>
                  <a:gd name="T29" fmla="*/ 1116 h 1630"/>
                  <a:gd name="T30" fmla="*/ 238 w 2872"/>
                  <a:gd name="T31" fmla="*/ 1121 h 1630"/>
                  <a:gd name="T32" fmla="*/ 253 w 2872"/>
                  <a:gd name="T33" fmla="*/ 1588 h 1630"/>
                  <a:gd name="T34" fmla="*/ 260 w 2872"/>
                  <a:gd name="T35" fmla="*/ 1584 h 1630"/>
                  <a:gd name="T36" fmla="*/ 257 w 2872"/>
                  <a:gd name="T37" fmla="*/ 1541 h 1630"/>
                  <a:gd name="T38" fmla="*/ 269 w 2872"/>
                  <a:gd name="T39" fmla="*/ 1531 h 1630"/>
                  <a:gd name="T40" fmla="*/ 278 w 2872"/>
                  <a:gd name="T41" fmla="*/ 1569 h 1630"/>
                  <a:gd name="T42" fmla="*/ 285 w 2872"/>
                  <a:gd name="T43" fmla="*/ 1567 h 1630"/>
                  <a:gd name="T44" fmla="*/ 288 w 2872"/>
                  <a:gd name="T45" fmla="*/ 1508 h 1630"/>
                  <a:gd name="T46" fmla="*/ 305 w 2872"/>
                  <a:gd name="T47" fmla="*/ 1531 h 1630"/>
                  <a:gd name="T48" fmla="*/ 315 w 2872"/>
                  <a:gd name="T49" fmla="*/ 1623 h 1630"/>
                  <a:gd name="T50" fmla="*/ 323 w 2872"/>
                  <a:gd name="T51" fmla="*/ 1625 h 1630"/>
                  <a:gd name="T52" fmla="*/ 364 w 2872"/>
                  <a:gd name="T53" fmla="*/ 1535 h 1630"/>
                  <a:gd name="T54" fmla="*/ 383 w 2872"/>
                  <a:gd name="T55" fmla="*/ 1538 h 1630"/>
                  <a:gd name="T56" fmla="*/ 377 w 2872"/>
                  <a:gd name="T57" fmla="*/ 1582 h 1630"/>
                  <a:gd name="T58" fmla="*/ 384 w 2872"/>
                  <a:gd name="T59" fmla="*/ 1586 h 1630"/>
                  <a:gd name="T60" fmla="*/ 404 w 2872"/>
                  <a:gd name="T61" fmla="*/ 1128 h 1630"/>
                  <a:gd name="T62" fmla="*/ 406 w 2872"/>
                  <a:gd name="T63" fmla="*/ 1123 h 1630"/>
                  <a:gd name="T64" fmla="*/ 405 w 2872"/>
                  <a:gd name="T65" fmla="*/ 1086 h 1630"/>
                  <a:gd name="T66" fmla="*/ 403 w 2872"/>
                  <a:gd name="T67" fmla="*/ 1080 h 1630"/>
                  <a:gd name="T68" fmla="*/ 414 w 2872"/>
                  <a:gd name="T69" fmla="*/ 1022 h 1630"/>
                  <a:gd name="T70" fmla="*/ 374 w 2872"/>
                  <a:gd name="T71" fmla="*/ 973 h 1630"/>
                  <a:gd name="T72" fmla="*/ 358 w 2872"/>
                  <a:gd name="T73" fmla="*/ 972 h 1630"/>
                  <a:gd name="T74" fmla="*/ 354 w 2872"/>
                  <a:gd name="T75" fmla="*/ 964 h 1630"/>
                  <a:gd name="T76" fmla="*/ 354 w 2872"/>
                  <a:gd name="T77" fmla="*/ 669 h 1630"/>
                  <a:gd name="T78" fmla="*/ 395 w 2872"/>
                  <a:gd name="T79" fmla="*/ 642 h 1630"/>
                  <a:gd name="T80" fmla="*/ 1158 w 2872"/>
                  <a:gd name="T81" fmla="*/ 961 h 1630"/>
                  <a:gd name="T82" fmla="*/ 1390 w 2872"/>
                  <a:gd name="T83" fmla="*/ 1058 h 1630"/>
                  <a:gd name="T84" fmla="*/ 1482 w 2872"/>
                  <a:gd name="T85" fmla="*/ 1058 h 1630"/>
                  <a:gd name="T86" fmla="*/ 2834 w 2872"/>
                  <a:gd name="T87" fmla="*/ 493 h 1630"/>
                  <a:gd name="T88" fmla="*/ 2829 w 2872"/>
                  <a:gd name="T89" fmla="*/ 409 h 1630"/>
                  <a:gd name="T90" fmla="*/ 2829 w 2872"/>
                  <a:gd name="T91" fmla="*/ 409 h 1630"/>
                  <a:gd name="T92" fmla="*/ 2829 w 2872"/>
                  <a:gd name="T93" fmla="*/ 409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72" h="1630">
                    <a:moveTo>
                      <a:pt x="2829" y="409"/>
                    </a:moveTo>
                    <a:cubicBezTo>
                      <a:pt x="1964" y="154"/>
                      <a:pt x="1964" y="154"/>
                      <a:pt x="1964" y="154"/>
                    </a:cubicBezTo>
                    <a:cubicBezTo>
                      <a:pt x="1469" y="7"/>
                      <a:pt x="1469" y="7"/>
                      <a:pt x="1469" y="7"/>
                    </a:cubicBezTo>
                    <a:cubicBezTo>
                      <a:pt x="1447" y="0"/>
                      <a:pt x="1425" y="0"/>
                      <a:pt x="1402" y="7"/>
                    </a:cubicBezTo>
                    <a:cubicBezTo>
                      <a:pt x="43" y="409"/>
                      <a:pt x="43" y="409"/>
                      <a:pt x="43" y="409"/>
                    </a:cubicBezTo>
                    <a:cubicBezTo>
                      <a:pt x="2" y="421"/>
                      <a:pt x="0" y="477"/>
                      <a:pt x="38" y="493"/>
                    </a:cubicBezTo>
                    <a:cubicBezTo>
                      <a:pt x="279" y="593"/>
                      <a:pt x="279" y="593"/>
                      <a:pt x="279" y="593"/>
                    </a:cubicBezTo>
                    <a:cubicBezTo>
                      <a:pt x="290" y="598"/>
                      <a:pt x="297" y="608"/>
                      <a:pt x="297" y="621"/>
                    </a:cubicBezTo>
                    <a:cubicBezTo>
                      <a:pt x="297" y="951"/>
                      <a:pt x="297" y="951"/>
                      <a:pt x="297" y="951"/>
                    </a:cubicBezTo>
                    <a:cubicBezTo>
                      <a:pt x="297" y="956"/>
                      <a:pt x="295" y="960"/>
                      <a:pt x="291" y="961"/>
                    </a:cubicBezTo>
                    <a:cubicBezTo>
                      <a:pt x="284" y="964"/>
                      <a:pt x="283" y="964"/>
                      <a:pt x="276" y="961"/>
                    </a:cubicBezTo>
                    <a:cubicBezTo>
                      <a:pt x="244" y="945"/>
                      <a:pt x="234" y="998"/>
                      <a:pt x="234" y="1019"/>
                    </a:cubicBezTo>
                    <a:cubicBezTo>
                      <a:pt x="233" y="1038"/>
                      <a:pt x="236" y="1056"/>
                      <a:pt x="241" y="1073"/>
                    </a:cubicBezTo>
                    <a:cubicBezTo>
                      <a:pt x="242" y="1076"/>
                      <a:pt x="241" y="1078"/>
                      <a:pt x="238" y="1078"/>
                    </a:cubicBezTo>
                    <a:cubicBezTo>
                      <a:pt x="216" y="1080"/>
                      <a:pt x="214" y="1111"/>
                      <a:pt x="236" y="1116"/>
                    </a:cubicBezTo>
                    <a:cubicBezTo>
                      <a:pt x="239" y="1116"/>
                      <a:pt x="240" y="1119"/>
                      <a:pt x="238" y="1121"/>
                    </a:cubicBezTo>
                    <a:cubicBezTo>
                      <a:pt x="121" y="1295"/>
                      <a:pt x="125" y="1474"/>
                      <a:pt x="253" y="1588"/>
                    </a:cubicBezTo>
                    <a:cubicBezTo>
                      <a:pt x="257" y="1592"/>
                      <a:pt x="260" y="1590"/>
                      <a:pt x="260" y="1584"/>
                    </a:cubicBezTo>
                    <a:cubicBezTo>
                      <a:pt x="258" y="1569"/>
                      <a:pt x="257" y="1555"/>
                      <a:pt x="257" y="1541"/>
                    </a:cubicBezTo>
                    <a:cubicBezTo>
                      <a:pt x="255" y="1499"/>
                      <a:pt x="262" y="1503"/>
                      <a:pt x="269" y="1531"/>
                    </a:cubicBezTo>
                    <a:cubicBezTo>
                      <a:pt x="272" y="1544"/>
                      <a:pt x="275" y="1556"/>
                      <a:pt x="278" y="1569"/>
                    </a:cubicBezTo>
                    <a:cubicBezTo>
                      <a:pt x="282" y="1582"/>
                      <a:pt x="285" y="1577"/>
                      <a:pt x="285" y="1567"/>
                    </a:cubicBezTo>
                    <a:cubicBezTo>
                      <a:pt x="285" y="1547"/>
                      <a:pt x="286" y="1527"/>
                      <a:pt x="288" y="1508"/>
                    </a:cubicBezTo>
                    <a:cubicBezTo>
                      <a:pt x="291" y="1451"/>
                      <a:pt x="300" y="1462"/>
                      <a:pt x="305" y="1531"/>
                    </a:cubicBezTo>
                    <a:cubicBezTo>
                      <a:pt x="308" y="1561"/>
                      <a:pt x="311" y="1592"/>
                      <a:pt x="315" y="1623"/>
                    </a:cubicBezTo>
                    <a:cubicBezTo>
                      <a:pt x="315" y="1628"/>
                      <a:pt x="319" y="1630"/>
                      <a:pt x="323" y="1625"/>
                    </a:cubicBezTo>
                    <a:cubicBezTo>
                      <a:pt x="339" y="1604"/>
                      <a:pt x="353" y="1570"/>
                      <a:pt x="364" y="1535"/>
                    </a:cubicBezTo>
                    <a:cubicBezTo>
                      <a:pt x="381" y="1484"/>
                      <a:pt x="389" y="1483"/>
                      <a:pt x="383" y="1538"/>
                    </a:cubicBezTo>
                    <a:cubicBezTo>
                      <a:pt x="382" y="1552"/>
                      <a:pt x="380" y="1567"/>
                      <a:pt x="377" y="1582"/>
                    </a:cubicBezTo>
                    <a:cubicBezTo>
                      <a:pt x="377" y="1588"/>
                      <a:pt x="379" y="1590"/>
                      <a:pt x="384" y="1586"/>
                    </a:cubicBezTo>
                    <a:cubicBezTo>
                      <a:pt x="519" y="1468"/>
                      <a:pt x="484" y="1267"/>
                      <a:pt x="404" y="1128"/>
                    </a:cubicBezTo>
                    <a:cubicBezTo>
                      <a:pt x="402" y="1126"/>
                      <a:pt x="404" y="1123"/>
                      <a:pt x="406" y="1123"/>
                    </a:cubicBezTo>
                    <a:cubicBezTo>
                      <a:pt x="424" y="1118"/>
                      <a:pt x="425" y="1090"/>
                      <a:pt x="405" y="1086"/>
                    </a:cubicBezTo>
                    <a:cubicBezTo>
                      <a:pt x="403" y="1085"/>
                      <a:pt x="402" y="1083"/>
                      <a:pt x="403" y="1080"/>
                    </a:cubicBezTo>
                    <a:cubicBezTo>
                      <a:pt x="409" y="1063"/>
                      <a:pt x="414" y="1040"/>
                      <a:pt x="414" y="1022"/>
                    </a:cubicBezTo>
                    <a:cubicBezTo>
                      <a:pt x="413" y="998"/>
                      <a:pt x="409" y="953"/>
                      <a:pt x="374" y="973"/>
                    </a:cubicBezTo>
                    <a:cubicBezTo>
                      <a:pt x="367" y="977"/>
                      <a:pt x="363" y="978"/>
                      <a:pt x="358" y="972"/>
                    </a:cubicBezTo>
                    <a:cubicBezTo>
                      <a:pt x="355" y="970"/>
                      <a:pt x="354" y="967"/>
                      <a:pt x="354" y="964"/>
                    </a:cubicBezTo>
                    <a:cubicBezTo>
                      <a:pt x="354" y="669"/>
                      <a:pt x="354" y="669"/>
                      <a:pt x="354" y="669"/>
                    </a:cubicBezTo>
                    <a:cubicBezTo>
                      <a:pt x="354" y="648"/>
                      <a:pt x="375" y="633"/>
                      <a:pt x="395" y="642"/>
                    </a:cubicBezTo>
                    <a:cubicBezTo>
                      <a:pt x="1158" y="961"/>
                      <a:pt x="1158" y="961"/>
                      <a:pt x="1158" y="961"/>
                    </a:cubicBezTo>
                    <a:cubicBezTo>
                      <a:pt x="1390" y="1058"/>
                      <a:pt x="1390" y="1058"/>
                      <a:pt x="1390" y="1058"/>
                    </a:cubicBezTo>
                    <a:cubicBezTo>
                      <a:pt x="1421" y="1070"/>
                      <a:pt x="1451" y="1070"/>
                      <a:pt x="1482" y="1058"/>
                    </a:cubicBezTo>
                    <a:cubicBezTo>
                      <a:pt x="2834" y="493"/>
                      <a:pt x="2834" y="493"/>
                      <a:pt x="2834" y="493"/>
                    </a:cubicBezTo>
                    <a:cubicBezTo>
                      <a:pt x="2872" y="477"/>
                      <a:pt x="2869" y="421"/>
                      <a:pt x="2829" y="409"/>
                    </a:cubicBezTo>
                    <a:close/>
                    <a:moveTo>
                      <a:pt x="2829" y="409"/>
                    </a:moveTo>
                    <a:cubicBezTo>
                      <a:pt x="2829" y="409"/>
                      <a:pt x="2829" y="409"/>
                      <a:pt x="2829" y="409"/>
                    </a:cubicBezTo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DBC9B8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267327" y="2910957"/>
            <a:ext cx="1532266" cy="1532266"/>
            <a:chOff x="3462147" y="3133460"/>
            <a:chExt cx="1532266" cy="1532266"/>
          </a:xfrm>
        </p:grpSpPr>
        <p:grpSp>
          <p:nvGrpSpPr>
            <p:cNvPr id="21" name="组合 20"/>
            <p:cNvGrpSpPr/>
            <p:nvPr/>
          </p:nvGrpSpPr>
          <p:grpSpPr>
            <a:xfrm>
              <a:off x="3462147" y="3133460"/>
              <a:ext cx="1532266" cy="1532266"/>
              <a:chOff x="5298898" y="2631898"/>
              <a:chExt cx="1594204" cy="159420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3915150" y="3587343"/>
              <a:ext cx="637967" cy="624499"/>
            </a:xfrm>
            <a:custGeom>
              <a:avLst/>
              <a:gdLst>
                <a:gd name="T0" fmla="*/ 794 w 3251"/>
                <a:gd name="T1" fmla="*/ 2673 h 3184"/>
                <a:gd name="T2" fmla="*/ 794 w 3251"/>
                <a:gd name="T3" fmla="*/ 1532 h 3184"/>
                <a:gd name="T4" fmla="*/ 919 w 3251"/>
                <a:gd name="T5" fmla="*/ 1532 h 3184"/>
                <a:gd name="T6" fmla="*/ 919 w 3251"/>
                <a:gd name="T7" fmla="*/ 1391 h 3184"/>
                <a:gd name="T8" fmla="*/ 280 w 3251"/>
                <a:gd name="T9" fmla="*/ 1391 h 3184"/>
                <a:gd name="T10" fmla="*/ 280 w 3251"/>
                <a:gd name="T11" fmla="*/ 1520 h 3184"/>
                <a:gd name="T12" fmla="*/ 405 w 3251"/>
                <a:gd name="T13" fmla="*/ 1520 h 3184"/>
                <a:gd name="T14" fmla="*/ 405 w 3251"/>
                <a:gd name="T15" fmla="*/ 2673 h 3184"/>
                <a:gd name="T16" fmla="*/ 794 w 3251"/>
                <a:gd name="T17" fmla="*/ 2673 h 3184"/>
                <a:gd name="T18" fmla="*/ 80 w 3251"/>
                <a:gd name="T19" fmla="*/ 1266 h 3184"/>
                <a:gd name="T20" fmla="*/ 3176 w 3251"/>
                <a:gd name="T21" fmla="*/ 1266 h 3184"/>
                <a:gd name="T22" fmla="*/ 3177 w 3251"/>
                <a:gd name="T23" fmla="*/ 1117 h 3184"/>
                <a:gd name="T24" fmla="*/ 1625 w 3251"/>
                <a:gd name="T25" fmla="*/ 0 h 3184"/>
                <a:gd name="T26" fmla="*/ 80 w 3251"/>
                <a:gd name="T27" fmla="*/ 1117 h 3184"/>
                <a:gd name="T28" fmla="*/ 80 w 3251"/>
                <a:gd name="T29" fmla="*/ 1266 h 3184"/>
                <a:gd name="T30" fmla="*/ 1625 w 3251"/>
                <a:gd name="T31" fmla="*/ 528 h 3184"/>
                <a:gd name="T32" fmla="*/ 1849 w 3251"/>
                <a:gd name="T33" fmla="*/ 752 h 3184"/>
                <a:gd name="T34" fmla="*/ 1625 w 3251"/>
                <a:gd name="T35" fmla="*/ 976 h 3184"/>
                <a:gd name="T36" fmla="*/ 1401 w 3251"/>
                <a:gd name="T37" fmla="*/ 752 h 3184"/>
                <a:gd name="T38" fmla="*/ 1625 w 3251"/>
                <a:gd name="T39" fmla="*/ 528 h 3184"/>
                <a:gd name="T40" fmla="*/ 157 w 3251"/>
                <a:gd name="T41" fmla="*/ 2928 h 3184"/>
                <a:gd name="T42" fmla="*/ 3099 w 3251"/>
                <a:gd name="T43" fmla="*/ 2928 h 3184"/>
                <a:gd name="T44" fmla="*/ 3099 w 3251"/>
                <a:gd name="T45" fmla="*/ 2803 h 3184"/>
                <a:gd name="T46" fmla="*/ 157 w 3251"/>
                <a:gd name="T47" fmla="*/ 2803 h 3184"/>
                <a:gd name="T48" fmla="*/ 157 w 3251"/>
                <a:gd name="T49" fmla="*/ 2928 h 3184"/>
                <a:gd name="T50" fmla="*/ 29 w 3251"/>
                <a:gd name="T51" fmla="*/ 3184 h 3184"/>
                <a:gd name="T52" fmla="*/ 3227 w 3251"/>
                <a:gd name="T53" fmla="*/ 3184 h 3184"/>
                <a:gd name="T54" fmla="*/ 3227 w 3251"/>
                <a:gd name="T55" fmla="*/ 3067 h 3184"/>
                <a:gd name="T56" fmla="*/ 29 w 3251"/>
                <a:gd name="T57" fmla="*/ 3067 h 3184"/>
                <a:gd name="T58" fmla="*/ 29 w 3251"/>
                <a:gd name="T59" fmla="*/ 3184 h 3184"/>
                <a:gd name="T60" fmla="*/ 1822 w 3251"/>
                <a:gd name="T61" fmla="*/ 2673 h 3184"/>
                <a:gd name="T62" fmla="*/ 1822 w 3251"/>
                <a:gd name="T63" fmla="*/ 1524 h 3184"/>
                <a:gd name="T64" fmla="*/ 1948 w 3251"/>
                <a:gd name="T65" fmla="*/ 1524 h 3184"/>
                <a:gd name="T66" fmla="*/ 1948 w 3251"/>
                <a:gd name="T67" fmla="*/ 1399 h 3184"/>
                <a:gd name="T68" fmla="*/ 1308 w 3251"/>
                <a:gd name="T69" fmla="*/ 1399 h 3184"/>
                <a:gd name="T70" fmla="*/ 1308 w 3251"/>
                <a:gd name="T71" fmla="*/ 1520 h 3184"/>
                <a:gd name="T72" fmla="*/ 1433 w 3251"/>
                <a:gd name="T73" fmla="*/ 1520 h 3184"/>
                <a:gd name="T74" fmla="*/ 1433 w 3251"/>
                <a:gd name="T75" fmla="*/ 2673 h 3184"/>
                <a:gd name="T76" fmla="*/ 1822 w 3251"/>
                <a:gd name="T77" fmla="*/ 2673 h 3184"/>
                <a:gd name="T78" fmla="*/ 2843 w 3251"/>
                <a:gd name="T79" fmla="*/ 2673 h 3184"/>
                <a:gd name="T80" fmla="*/ 2843 w 3251"/>
                <a:gd name="T81" fmla="*/ 1524 h 3184"/>
                <a:gd name="T82" fmla="*/ 2968 w 3251"/>
                <a:gd name="T83" fmla="*/ 1524 h 3184"/>
                <a:gd name="T84" fmla="*/ 2968 w 3251"/>
                <a:gd name="T85" fmla="*/ 1399 h 3184"/>
                <a:gd name="T86" fmla="*/ 2329 w 3251"/>
                <a:gd name="T87" fmla="*/ 1399 h 3184"/>
                <a:gd name="T88" fmla="*/ 2329 w 3251"/>
                <a:gd name="T89" fmla="*/ 1520 h 3184"/>
                <a:gd name="T90" fmla="*/ 2454 w 3251"/>
                <a:gd name="T91" fmla="*/ 1520 h 3184"/>
                <a:gd name="T92" fmla="*/ 2454 w 3251"/>
                <a:gd name="T93" fmla="*/ 2673 h 3184"/>
                <a:gd name="T94" fmla="*/ 2843 w 3251"/>
                <a:gd name="T95" fmla="*/ 2673 h 3184"/>
                <a:gd name="T96" fmla="*/ 2843 w 3251"/>
                <a:gd name="T97" fmla="*/ 2673 h 3184"/>
                <a:gd name="T98" fmla="*/ 2843 w 3251"/>
                <a:gd name="T99" fmla="*/ 2673 h 3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51" h="3184">
                  <a:moveTo>
                    <a:pt x="794" y="2673"/>
                  </a:moveTo>
                  <a:cubicBezTo>
                    <a:pt x="794" y="1532"/>
                    <a:pt x="794" y="1532"/>
                    <a:pt x="794" y="1532"/>
                  </a:cubicBezTo>
                  <a:cubicBezTo>
                    <a:pt x="919" y="1532"/>
                    <a:pt x="919" y="1532"/>
                    <a:pt x="919" y="1532"/>
                  </a:cubicBezTo>
                  <a:cubicBezTo>
                    <a:pt x="919" y="1391"/>
                    <a:pt x="919" y="1391"/>
                    <a:pt x="919" y="1391"/>
                  </a:cubicBezTo>
                  <a:cubicBezTo>
                    <a:pt x="280" y="1391"/>
                    <a:pt x="280" y="1391"/>
                    <a:pt x="280" y="1391"/>
                  </a:cubicBezTo>
                  <a:cubicBezTo>
                    <a:pt x="280" y="1520"/>
                    <a:pt x="280" y="1520"/>
                    <a:pt x="280" y="1520"/>
                  </a:cubicBezTo>
                  <a:cubicBezTo>
                    <a:pt x="405" y="1520"/>
                    <a:pt x="405" y="1520"/>
                    <a:pt x="405" y="1520"/>
                  </a:cubicBezTo>
                  <a:cubicBezTo>
                    <a:pt x="405" y="2673"/>
                    <a:pt x="405" y="2673"/>
                    <a:pt x="405" y="2673"/>
                  </a:cubicBezTo>
                  <a:cubicBezTo>
                    <a:pt x="794" y="2673"/>
                    <a:pt x="794" y="2673"/>
                    <a:pt x="794" y="2673"/>
                  </a:cubicBezTo>
                  <a:close/>
                  <a:moveTo>
                    <a:pt x="80" y="1266"/>
                  </a:moveTo>
                  <a:cubicBezTo>
                    <a:pt x="3176" y="1266"/>
                    <a:pt x="3176" y="1266"/>
                    <a:pt x="3176" y="1266"/>
                  </a:cubicBezTo>
                  <a:cubicBezTo>
                    <a:pt x="3251" y="1233"/>
                    <a:pt x="3247" y="1163"/>
                    <a:pt x="3177" y="1117"/>
                  </a:cubicBezTo>
                  <a:cubicBezTo>
                    <a:pt x="3107" y="1070"/>
                    <a:pt x="1625" y="0"/>
                    <a:pt x="1625" y="0"/>
                  </a:cubicBezTo>
                  <a:cubicBezTo>
                    <a:pt x="1625" y="0"/>
                    <a:pt x="154" y="1070"/>
                    <a:pt x="80" y="1117"/>
                  </a:cubicBezTo>
                  <a:cubicBezTo>
                    <a:pt x="5" y="1163"/>
                    <a:pt x="0" y="1233"/>
                    <a:pt x="80" y="1266"/>
                  </a:cubicBezTo>
                  <a:close/>
                  <a:moveTo>
                    <a:pt x="1625" y="528"/>
                  </a:moveTo>
                  <a:cubicBezTo>
                    <a:pt x="1749" y="528"/>
                    <a:pt x="1849" y="629"/>
                    <a:pt x="1849" y="752"/>
                  </a:cubicBezTo>
                  <a:cubicBezTo>
                    <a:pt x="1849" y="876"/>
                    <a:pt x="1749" y="976"/>
                    <a:pt x="1625" y="976"/>
                  </a:cubicBezTo>
                  <a:cubicBezTo>
                    <a:pt x="1502" y="976"/>
                    <a:pt x="1401" y="876"/>
                    <a:pt x="1401" y="752"/>
                  </a:cubicBezTo>
                  <a:cubicBezTo>
                    <a:pt x="1401" y="629"/>
                    <a:pt x="1502" y="528"/>
                    <a:pt x="1625" y="528"/>
                  </a:cubicBezTo>
                  <a:close/>
                  <a:moveTo>
                    <a:pt x="157" y="2928"/>
                  </a:moveTo>
                  <a:cubicBezTo>
                    <a:pt x="3099" y="2928"/>
                    <a:pt x="3099" y="2928"/>
                    <a:pt x="3099" y="2928"/>
                  </a:cubicBezTo>
                  <a:cubicBezTo>
                    <a:pt x="3099" y="2803"/>
                    <a:pt x="3099" y="2803"/>
                    <a:pt x="3099" y="2803"/>
                  </a:cubicBezTo>
                  <a:cubicBezTo>
                    <a:pt x="157" y="2803"/>
                    <a:pt x="157" y="2803"/>
                    <a:pt x="157" y="2803"/>
                  </a:cubicBezTo>
                  <a:cubicBezTo>
                    <a:pt x="157" y="2928"/>
                    <a:pt x="157" y="2928"/>
                    <a:pt x="157" y="2928"/>
                  </a:cubicBezTo>
                  <a:close/>
                  <a:moveTo>
                    <a:pt x="29" y="3184"/>
                  </a:moveTo>
                  <a:cubicBezTo>
                    <a:pt x="3227" y="3184"/>
                    <a:pt x="3227" y="3184"/>
                    <a:pt x="3227" y="3184"/>
                  </a:cubicBezTo>
                  <a:cubicBezTo>
                    <a:pt x="3227" y="3067"/>
                    <a:pt x="3227" y="3067"/>
                    <a:pt x="3227" y="3067"/>
                  </a:cubicBezTo>
                  <a:cubicBezTo>
                    <a:pt x="29" y="3067"/>
                    <a:pt x="29" y="3067"/>
                    <a:pt x="29" y="3067"/>
                  </a:cubicBezTo>
                  <a:cubicBezTo>
                    <a:pt x="29" y="3184"/>
                    <a:pt x="29" y="3184"/>
                    <a:pt x="29" y="3184"/>
                  </a:cubicBezTo>
                  <a:close/>
                  <a:moveTo>
                    <a:pt x="1822" y="2673"/>
                  </a:moveTo>
                  <a:cubicBezTo>
                    <a:pt x="1822" y="1524"/>
                    <a:pt x="1822" y="1524"/>
                    <a:pt x="1822" y="1524"/>
                  </a:cubicBezTo>
                  <a:cubicBezTo>
                    <a:pt x="1948" y="1524"/>
                    <a:pt x="1948" y="1524"/>
                    <a:pt x="1948" y="1524"/>
                  </a:cubicBezTo>
                  <a:cubicBezTo>
                    <a:pt x="1948" y="1399"/>
                    <a:pt x="1948" y="1399"/>
                    <a:pt x="1948" y="1399"/>
                  </a:cubicBezTo>
                  <a:cubicBezTo>
                    <a:pt x="1308" y="1399"/>
                    <a:pt x="1308" y="1399"/>
                    <a:pt x="1308" y="1399"/>
                  </a:cubicBezTo>
                  <a:cubicBezTo>
                    <a:pt x="1308" y="1520"/>
                    <a:pt x="1308" y="1520"/>
                    <a:pt x="1308" y="1520"/>
                  </a:cubicBezTo>
                  <a:cubicBezTo>
                    <a:pt x="1433" y="1520"/>
                    <a:pt x="1433" y="1520"/>
                    <a:pt x="1433" y="1520"/>
                  </a:cubicBezTo>
                  <a:cubicBezTo>
                    <a:pt x="1433" y="2673"/>
                    <a:pt x="1433" y="2673"/>
                    <a:pt x="1433" y="2673"/>
                  </a:cubicBezTo>
                  <a:cubicBezTo>
                    <a:pt x="1822" y="2673"/>
                    <a:pt x="1822" y="2673"/>
                    <a:pt x="1822" y="2673"/>
                  </a:cubicBezTo>
                  <a:close/>
                  <a:moveTo>
                    <a:pt x="2843" y="2673"/>
                  </a:moveTo>
                  <a:cubicBezTo>
                    <a:pt x="2843" y="1524"/>
                    <a:pt x="2843" y="1524"/>
                    <a:pt x="2843" y="1524"/>
                  </a:cubicBezTo>
                  <a:cubicBezTo>
                    <a:pt x="2968" y="1524"/>
                    <a:pt x="2968" y="1524"/>
                    <a:pt x="2968" y="1524"/>
                  </a:cubicBezTo>
                  <a:cubicBezTo>
                    <a:pt x="2968" y="1399"/>
                    <a:pt x="2968" y="1399"/>
                    <a:pt x="2968" y="1399"/>
                  </a:cubicBezTo>
                  <a:cubicBezTo>
                    <a:pt x="2329" y="1399"/>
                    <a:pt x="2329" y="1399"/>
                    <a:pt x="2329" y="1399"/>
                  </a:cubicBezTo>
                  <a:cubicBezTo>
                    <a:pt x="2329" y="1520"/>
                    <a:pt x="2329" y="1520"/>
                    <a:pt x="2329" y="1520"/>
                  </a:cubicBezTo>
                  <a:cubicBezTo>
                    <a:pt x="2454" y="1520"/>
                    <a:pt x="2454" y="1520"/>
                    <a:pt x="2454" y="1520"/>
                  </a:cubicBezTo>
                  <a:cubicBezTo>
                    <a:pt x="2454" y="2673"/>
                    <a:pt x="2454" y="2673"/>
                    <a:pt x="2454" y="2673"/>
                  </a:cubicBezTo>
                  <a:cubicBezTo>
                    <a:pt x="2843" y="2673"/>
                    <a:pt x="2843" y="2673"/>
                    <a:pt x="2843" y="2673"/>
                  </a:cubicBezTo>
                  <a:close/>
                  <a:moveTo>
                    <a:pt x="2843" y="2673"/>
                  </a:moveTo>
                  <a:cubicBezTo>
                    <a:pt x="2843" y="2673"/>
                    <a:pt x="2843" y="2673"/>
                    <a:pt x="2843" y="2673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BC9B8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3665" y="2910957"/>
            <a:ext cx="1532266" cy="1532266"/>
            <a:chOff x="5832247" y="3550396"/>
            <a:chExt cx="1532266" cy="1532266"/>
          </a:xfrm>
        </p:grpSpPr>
        <p:grpSp>
          <p:nvGrpSpPr>
            <p:cNvPr id="26" name="组合 25"/>
            <p:cNvGrpSpPr/>
            <p:nvPr/>
          </p:nvGrpSpPr>
          <p:grpSpPr>
            <a:xfrm>
              <a:off x="5832247" y="3550396"/>
              <a:ext cx="1532266" cy="1532266"/>
              <a:chOff x="5298898" y="2631898"/>
              <a:chExt cx="1594204" cy="159420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6171343" y="4017264"/>
              <a:ext cx="839057" cy="558913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BC9B8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40003" y="2910957"/>
            <a:ext cx="1532266" cy="1532266"/>
            <a:chOff x="8401422" y="3068190"/>
            <a:chExt cx="1532266" cy="1532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8401422" y="3068190"/>
              <a:ext cx="1532266" cy="1532266"/>
              <a:chOff x="5298898" y="2631898"/>
              <a:chExt cx="1594204" cy="1594204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32" name="Freeform 18"/>
            <p:cNvSpPr>
              <a:spLocks noEditPoints="1"/>
            </p:cNvSpPr>
            <p:nvPr/>
          </p:nvSpPr>
          <p:spPr bwMode="auto">
            <a:xfrm>
              <a:off x="8839429" y="3550396"/>
              <a:ext cx="658520" cy="614153"/>
            </a:xfrm>
            <a:custGeom>
              <a:avLst/>
              <a:gdLst>
                <a:gd name="T0" fmla="*/ 2182 w 2873"/>
                <a:gd name="T1" fmla="*/ 1893 h 2679"/>
                <a:gd name="T2" fmla="*/ 1872 w 2873"/>
                <a:gd name="T3" fmla="*/ 1723 h 2679"/>
                <a:gd name="T4" fmla="*/ 2032 w 2873"/>
                <a:gd name="T5" fmla="*/ 1598 h 2679"/>
                <a:gd name="T6" fmla="*/ 2279 w 2873"/>
                <a:gd name="T7" fmla="*/ 1002 h 2679"/>
                <a:gd name="T8" fmla="*/ 2279 w 2873"/>
                <a:gd name="T9" fmla="*/ 993 h 2679"/>
                <a:gd name="T10" fmla="*/ 2356 w 2873"/>
                <a:gd name="T11" fmla="*/ 852 h 2679"/>
                <a:gd name="T12" fmla="*/ 2356 w 2873"/>
                <a:gd name="T13" fmla="*/ 556 h 2679"/>
                <a:gd name="T14" fmla="*/ 2873 w 2873"/>
                <a:gd name="T15" fmla="*/ 409 h 2679"/>
                <a:gd name="T16" fmla="*/ 1436 w 2873"/>
                <a:gd name="T17" fmla="*/ 0 h 2679"/>
                <a:gd name="T18" fmla="*/ 0 w 2873"/>
                <a:gd name="T19" fmla="*/ 409 h 2679"/>
                <a:gd name="T20" fmla="*/ 207 w 2873"/>
                <a:gd name="T21" fmla="*/ 467 h 2679"/>
                <a:gd name="T22" fmla="*/ 207 w 2873"/>
                <a:gd name="T23" fmla="*/ 468 h 2679"/>
                <a:gd name="T24" fmla="*/ 207 w 2873"/>
                <a:gd name="T25" fmla="*/ 1130 h 2679"/>
                <a:gd name="T26" fmla="*/ 308 w 2873"/>
                <a:gd name="T27" fmla="*/ 1232 h 2679"/>
                <a:gd name="T28" fmla="*/ 410 w 2873"/>
                <a:gd name="T29" fmla="*/ 1130 h 2679"/>
                <a:gd name="T30" fmla="*/ 410 w 2873"/>
                <a:gd name="T31" fmla="*/ 525 h 2679"/>
                <a:gd name="T32" fmla="*/ 517 w 2873"/>
                <a:gd name="T33" fmla="*/ 556 h 2679"/>
                <a:gd name="T34" fmla="*/ 517 w 2873"/>
                <a:gd name="T35" fmla="*/ 852 h 2679"/>
                <a:gd name="T36" fmla="*/ 594 w 2873"/>
                <a:gd name="T37" fmla="*/ 993 h 2679"/>
                <a:gd name="T38" fmla="*/ 594 w 2873"/>
                <a:gd name="T39" fmla="*/ 1002 h 2679"/>
                <a:gd name="T40" fmla="*/ 840 w 2873"/>
                <a:gd name="T41" fmla="*/ 1598 h 2679"/>
                <a:gd name="T42" fmla="*/ 999 w 2873"/>
                <a:gd name="T43" fmla="*/ 1722 h 2679"/>
                <a:gd name="T44" fmla="*/ 687 w 2873"/>
                <a:gd name="T45" fmla="*/ 1893 h 2679"/>
                <a:gd name="T46" fmla="*/ 217 w 2873"/>
                <a:gd name="T47" fmla="*/ 2530 h 2679"/>
                <a:gd name="T48" fmla="*/ 277 w 2873"/>
                <a:gd name="T49" fmla="*/ 2660 h 2679"/>
                <a:gd name="T50" fmla="*/ 407 w 2873"/>
                <a:gd name="T51" fmla="*/ 2599 h 2679"/>
                <a:gd name="T52" fmla="*/ 808 w 2873"/>
                <a:gd name="T53" fmla="*/ 2056 h 2679"/>
                <a:gd name="T54" fmla="*/ 1435 w 2873"/>
                <a:gd name="T55" fmla="*/ 1846 h 2679"/>
                <a:gd name="T56" fmla="*/ 2061 w 2873"/>
                <a:gd name="T57" fmla="*/ 2056 h 2679"/>
                <a:gd name="T58" fmla="*/ 2462 w 2873"/>
                <a:gd name="T59" fmla="*/ 2599 h 2679"/>
                <a:gd name="T60" fmla="*/ 2557 w 2873"/>
                <a:gd name="T61" fmla="*/ 2666 h 2679"/>
                <a:gd name="T62" fmla="*/ 2592 w 2873"/>
                <a:gd name="T63" fmla="*/ 2660 h 2679"/>
                <a:gd name="T64" fmla="*/ 2652 w 2873"/>
                <a:gd name="T65" fmla="*/ 2530 h 2679"/>
                <a:gd name="T66" fmla="*/ 2182 w 2873"/>
                <a:gd name="T67" fmla="*/ 1893 h 2679"/>
                <a:gd name="T68" fmla="*/ 1436 w 2873"/>
                <a:gd name="T69" fmla="*/ 953 h 2679"/>
                <a:gd name="T70" fmla="*/ 1308 w 2873"/>
                <a:gd name="T71" fmla="*/ 950 h 2679"/>
                <a:gd name="T72" fmla="*/ 749 w 2873"/>
                <a:gd name="T73" fmla="*/ 799 h 2679"/>
                <a:gd name="T74" fmla="*/ 720 w 2873"/>
                <a:gd name="T75" fmla="*/ 789 h 2679"/>
                <a:gd name="T76" fmla="*/ 720 w 2873"/>
                <a:gd name="T77" fmla="*/ 650 h 2679"/>
                <a:gd name="T78" fmla="*/ 1409 w 2873"/>
                <a:gd name="T79" fmla="*/ 843 h 2679"/>
                <a:gd name="T80" fmla="*/ 1464 w 2873"/>
                <a:gd name="T81" fmla="*/ 843 h 2679"/>
                <a:gd name="T82" fmla="*/ 2153 w 2873"/>
                <a:gd name="T83" fmla="*/ 650 h 2679"/>
                <a:gd name="T84" fmla="*/ 2153 w 2873"/>
                <a:gd name="T85" fmla="*/ 789 h 2679"/>
                <a:gd name="T86" fmla="*/ 2124 w 2873"/>
                <a:gd name="T87" fmla="*/ 799 h 2679"/>
                <a:gd name="T88" fmla="*/ 1564 w 2873"/>
                <a:gd name="T89" fmla="*/ 950 h 2679"/>
                <a:gd name="T90" fmla="*/ 1436 w 2873"/>
                <a:gd name="T91" fmla="*/ 953 h 2679"/>
                <a:gd name="T92" fmla="*/ 1436 w 2873"/>
                <a:gd name="T93" fmla="*/ 211 h 2679"/>
                <a:gd name="T94" fmla="*/ 2131 w 2873"/>
                <a:gd name="T95" fmla="*/ 409 h 2679"/>
                <a:gd name="T96" fmla="*/ 1436 w 2873"/>
                <a:gd name="T97" fmla="*/ 606 h 2679"/>
                <a:gd name="T98" fmla="*/ 742 w 2873"/>
                <a:gd name="T99" fmla="*/ 409 h 2679"/>
                <a:gd name="T100" fmla="*/ 1436 w 2873"/>
                <a:gd name="T101" fmla="*/ 211 h 2679"/>
                <a:gd name="T102" fmla="*/ 802 w 2873"/>
                <a:gd name="T103" fmla="*/ 1085 h 2679"/>
                <a:gd name="T104" fmla="*/ 1288 w 2873"/>
                <a:gd name="T105" fmla="*/ 1152 h 2679"/>
                <a:gd name="T106" fmla="*/ 1436 w 2873"/>
                <a:gd name="T107" fmla="*/ 1159 h 2679"/>
                <a:gd name="T108" fmla="*/ 1584 w 2873"/>
                <a:gd name="T109" fmla="*/ 1152 h 2679"/>
                <a:gd name="T110" fmla="*/ 2071 w 2873"/>
                <a:gd name="T111" fmla="*/ 1085 h 2679"/>
                <a:gd name="T112" fmla="*/ 1436 w 2873"/>
                <a:gd name="T113" fmla="*/ 1641 h 2679"/>
                <a:gd name="T114" fmla="*/ 802 w 2873"/>
                <a:gd name="T115" fmla="*/ 1085 h 2679"/>
                <a:gd name="T116" fmla="*/ 802 w 2873"/>
                <a:gd name="T117" fmla="*/ 1085 h 2679"/>
                <a:gd name="T118" fmla="*/ 802 w 2873"/>
                <a:gd name="T119" fmla="*/ 1085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73" h="2679">
                  <a:moveTo>
                    <a:pt x="2182" y="1893"/>
                  </a:moveTo>
                  <a:cubicBezTo>
                    <a:pt x="2086" y="1821"/>
                    <a:pt x="1982" y="1764"/>
                    <a:pt x="1872" y="1723"/>
                  </a:cubicBezTo>
                  <a:cubicBezTo>
                    <a:pt x="1930" y="1688"/>
                    <a:pt x="1984" y="1646"/>
                    <a:pt x="2032" y="1598"/>
                  </a:cubicBezTo>
                  <a:cubicBezTo>
                    <a:pt x="2191" y="1438"/>
                    <a:pt x="2279" y="1227"/>
                    <a:pt x="2279" y="1002"/>
                  </a:cubicBezTo>
                  <a:cubicBezTo>
                    <a:pt x="2279" y="999"/>
                    <a:pt x="2279" y="996"/>
                    <a:pt x="2279" y="993"/>
                  </a:cubicBezTo>
                  <a:cubicBezTo>
                    <a:pt x="2321" y="959"/>
                    <a:pt x="2356" y="913"/>
                    <a:pt x="2356" y="852"/>
                  </a:cubicBezTo>
                  <a:cubicBezTo>
                    <a:pt x="2356" y="556"/>
                    <a:pt x="2356" y="556"/>
                    <a:pt x="2356" y="556"/>
                  </a:cubicBezTo>
                  <a:cubicBezTo>
                    <a:pt x="2873" y="409"/>
                    <a:pt x="2873" y="409"/>
                    <a:pt x="2873" y="409"/>
                  </a:cubicBezTo>
                  <a:cubicBezTo>
                    <a:pt x="1436" y="0"/>
                    <a:pt x="1436" y="0"/>
                    <a:pt x="1436" y="0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207" y="467"/>
                    <a:pt x="207" y="467"/>
                    <a:pt x="207" y="467"/>
                  </a:cubicBezTo>
                  <a:cubicBezTo>
                    <a:pt x="207" y="468"/>
                    <a:pt x="207" y="468"/>
                    <a:pt x="207" y="468"/>
                  </a:cubicBezTo>
                  <a:cubicBezTo>
                    <a:pt x="207" y="1130"/>
                    <a:pt x="207" y="1130"/>
                    <a:pt x="207" y="1130"/>
                  </a:cubicBezTo>
                  <a:cubicBezTo>
                    <a:pt x="207" y="1186"/>
                    <a:pt x="252" y="1232"/>
                    <a:pt x="308" y="1232"/>
                  </a:cubicBezTo>
                  <a:cubicBezTo>
                    <a:pt x="364" y="1232"/>
                    <a:pt x="410" y="1186"/>
                    <a:pt x="410" y="1130"/>
                  </a:cubicBezTo>
                  <a:cubicBezTo>
                    <a:pt x="410" y="525"/>
                    <a:pt x="410" y="525"/>
                    <a:pt x="410" y="525"/>
                  </a:cubicBezTo>
                  <a:cubicBezTo>
                    <a:pt x="517" y="556"/>
                    <a:pt x="517" y="556"/>
                    <a:pt x="517" y="556"/>
                  </a:cubicBezTo>
                  <a:cubicBezTo>
                    <a:pt x="517" y="852"/>
                    <a:pt x="517" y="852"/>
                    <a:pt x="517" y="852"/>
                  </a:cubicBezTo>
                  <a:cubicBezTo>
                    <a:pt x="517" y="913"/>
                    <a:pt x="552" y="959"/>
                    <a:pt x="594" y="993"/>
                  </a:cubicBezTo>
                  <a:cubicBezTo>
                    <a:pt x="594" y="996"/>
                    <a:pt x="594" y="999"/>
                    <a:pt x="594" y="1002"/>
                  </a:cubicBezTo>
                  <a:cubicBezTo>
                    <a:pt x="594" y="1227"/>
                    <a:pt x="681" y="1438"/>
                    <a:pt x="840" y="1598"/>
                  </a:cubicBezTo>
                  <a:cubicBezTo>
                    <a:pt x="889" y="1646"/>
                    <a:pt x="942" y="1688"/>
                    <a:pt x="999" y="1722"/>
                  </a:cubicBezTo>
                  <a:cubicBezTo>
                    <a:pt x="889" y="1764"/>
                    <a:pt x="784" y="1821"/>
                    <a:pt x="687" y="1893"/>
                  </a:cubicBezTo>
                  <a:cubicBezTo>
                    <a:pt x="473" y="2052"/>
                    <a:pt x="311" y="2272"/>
                    <a:pt x="217" y="2530"/>
                  </a:cubicBezTo>
                  <a:cubicBezTo>
                    <a:pt x="197" y="2582"/>
                    <a:pt x="225" y="2641"/>
                    <a:pt x="277" y="2660"/>
                  </a:cubicBezTo>
                  <a:cubicBezTo>
                    <a:pt x="330" y="2679"/>
                    <a:pt x="388" y="2652"/>
                    <a:pt x="407" y="2599"/>
                  </a:cubicBezTo>
                  <a:cubicBezTo>
                    <a:pt x="488" y="2379"/>
                    <a:pt x="626" y="2191"/>
                    <a:pt x="808" y="2056"/>
                  </a:cubicBezTo>
                  <a:cubicBezTo>
                    <a:pt x="992" y="1919"/>
                    <a:pt x="1209" y="1846"/>
                    <a:pt x="1435" y="1846"/>
                  </a:cubicBezTo>
                  <a:cubicBezTo>
                    <a:pt x="1660" y="1846"/>
                    <a:pt x="1877" y="1919"/>
                    <a:pt x="2061" y="2056"/>
                  </a:cubicBezTo>
                  <a:cubicBezTo>
                    <a:pt x="2243" y="2191"/>
                    <a:pt x="2381" y="2379"/>
                    <a:pt x="2462" y="2599"/>
                  </a:cubicBezTo>
                  <a:cubicBezTo>
                    <a:pt x="2477" y="2640"/>
                    <a:pt x="2516" y="2666"/>
                    <a:pt x="2557" y="2666"/>
                  </a:cubicBezTo>
                  <a:cubicBezTo>
                    <a:pt x="2569" y="2666"/>
                    <a:pt x="2580" y="2664"/>
                    <a:pt x="2592" y="2660"/>
                  </a:cubicBezTo>
                  <a:cubicBezTo>
                    <a:pt x="2644" y="2641"/>
                    <a:pt x="2672" y="2582"/>
                    <a:pt x="2652" y="2530"/>
                  </a:cubicBezTo>
                  <a:cubicBezTo>
                    <a:pt x="2559" y="2272"/>
                    <a:pt x="2396" y="2052"/>
                    <a:pt x="2182" y="1893"/>
                  </a:cubicBezTo>
                  <a:close/>
                  <a:moveTo>
                    <a:pt x="1436" y="953"/>
                  </a:moveTo>
                  <a:cubicBezTo>
                    <a:pt x="1392" y="953"/>
                    <a:pt x="1349" y="952"/>
                    <a:pt x="1308" y="950"/>
                  </a:cubicBezTo>
                  <a:cubicBezTo>
                    <a:pt x="1083" y="930"/>
                    <a:pt x="878" y="863"/>
                    <a:pt x="749" y="799"/>
                  </a:cubicBezTo>
                  <a:cubicBezTo>
                    <a:pt x="740" y="794"/>
                    <a:pt x="730" y="791"/>
                    <a:pt x="720" y="789"/>
                  </a:cubicBezTo>
                  <a:cubicBezTo>
                    <a:pt x="720" y="650"/>
                    <a:pt x="720" y="650"/>
                    <a:pt x="720" y="650"/>
                  </a:cubicBezTo>
                  <a:cubicBezTo>
                    <a:pt x="1409" y="843"/>
                    <a:pt x="1409" y="843"/>
                    <a:pt x="1409" y="843"/>
                  </a:cubicBezTo>
                  <a:cubicBezTo>
                    <a:pt x="1427" y="848"/>
                    <a:pt x="1446" y="848"/>
                    <a:pt x="1464" y="843"/>
                  </a:cubicBezTo>
                  <a:cubicBezTo>
                    <a:pt x="2153" y="650"/>
                    <a:pt x="2153" y="650"/>
                    <a:pt x="2153" y="650"/>
                  </a:cubicBezTo>
                  <a:cubicBezTo>
                    <a:pt x="2153" y="789"/>
                    <a:pt x="2153" y="789"/>
                    <a:pt x="2153" y="789"/>
                  </a:cubicBezTo>
                  <a:cubicBezTo>
                    <a:pt x="2143" y="791"/>
                    <a:pt x="2133" y="794"/>
                    <a:pt x="2124" y="799"/>
                  </a:cubicBezTo>
                  <a:cubicBezTo>
                    <a:pt x="1995" y="863"/>
                    <a:pt x="1789" y="930"/>
                    <a:pt x="1564" y="950"/>
                  </a:cubicBezTo>
                  <a:cubicBezTo>
                    <a:pt x="1524" y="952"/>
                    <a:pt x="1481" y="953"/>
                    <a:pt x="1436" y="953"/>
                  </a:cubicBezTo>
                  <a:close/>
                  <a:moveTo>
                    <a:pt x="1436" y="211"/>
                  </a:moveTo>
                  <a:cubicBezTo>
                    <a:pt x="2131" y="409"/>
                    <a:pt x="2131" y="409"/>
                    <a:pt x="2131" y="409"/>
                  </a:cubicBezTo>
                  <a:cubicBezTo>
                    <a:pt x="1436" y="606"/>
                    <a:pt x="1436" y="606"/>
                    <a:pt x="1436" y="606"/>
                  </a:cubicBezTo>
                  <a:cubicBezTo>
                    <a:pt x="742" y="409"/>
                    <a:pt x="742" y="409"/>
                    <a:pt x="742" y="409"/>
                  </a:cubicBezTo>
                  <a:cubicBezTo>
                    <a:pt x="1436" y="211"/>
                    <a:pt x="1436" y="211"/>
                    <a:pt x="1436" y="211"/>
                  </a:cubicBezTo>
                  <a:close/>
                  <a:moveTo>
                    <a:pt x="802" y="1085"/>
                  </a:moveTo>
                  <a:cubicBezTo>
                    <a:pt x="932" y="1120"/>
                    <a:pt x="1102" y="1144"/>
                    <a:pt x="1288" y="1152"/>
                  </a:cubicBezTo>
                  <a:cubicBezTo>
                    <a:pt x="1336" y="1156"/>
                    <a:pt x="1385" y="1159"/>
                    <a:pt x="1436" y="1159"/>
                  </a:cubicBezTo>
                  <a:cubicBezTo>
                    <a:pt x="1487" y="1159"/>
                    <a:pt x="1537" y="1156"/>
                    <a:pt x="1584" y="1152"/>
                  </a:cubicBezTo>
                  <a:cubicBezTo>
                    <a:pt x="1771" y="1144"/>
                    <a:pt x="1941" y="1120"/>
                    <a:pt x="2071" y="1085"/>
                  </a:cubicBezTo>
                  <a:cubicBezTo>
                    <a:pt x="2030" y="1398"/>
                    <a:pt x="1761" y="1641"/>
                    <a:pt x="1436" y="1641"/>
                  </a:cubicBezTo>
                  <a:cubicBezTo>
                    <a:pt x="1112" y="1641"/>
                    <a:pt x="843" y="1398"/>
                    <a:pt x="802" y="1085"/>
                  </a:cubicBezTo>
                  <a:close/>
                  <a:moveTo>
                    <a:pt x="802" y="1085"/>
                  </a:moveTo>
                  <a:cubicBezTo>
                    <a:pt x="802" y="1085"/>
                    <a:pt x="802" y="1085"/>
                    <a:pt x="802" y="1085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BC9B8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641780" y="484322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选题背景及内容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4058466" y="484322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课题现状及情况</a:t>
            </a:r>
          </a:p>
        </p:txBody>
      </p:sp>
      <p:sp>
        <p:nvSpPr>
          <p:cNvPr id="37" name="矩形 36"/>
          <p:cNvSpPr/>
          <p:nvPr/>
        </p:nvSpPr>
        <p:spPr>
          <a:xfrm>
            <a:off x="6475152" y="4843224"/>
            <a:ext cx="1889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sp>
        <p:nvSpPr>
          <p:cNvPr id="38" name="矩形 37"/>
          <p:cNvSpPr/>
          <p:nvPr/>
        </p:nvSpPr>
        <p:spPr>
          <a:xfrm>
            <a:off x="8801101" y="4843224"/>
            <a:ext cx="199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解决方法及总结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6554" y="235857"/>
            <a:ext cx="1150703" cy="1008743"/>
            <a:chOff x="3299596" y="2699657"/>
            <a:chExt cx="1490119" cy="1306286"/>
          </a:xfrm>
        </p:grpSpPr>
        <p:sp>
          <p:nvSpPr>
            <p:cNvPr id="2" name="椭圆 1"/>
            <p:cNvSpPr/>
            <p:nvPr/>
          </p:nvSpPr>
          <p:spPr>
            <a:xfrm>
              <a:off x="3483429" y="2699657"/>
              <a:ext cx="1306286" cy="1306286"/>
            </a:xfrm>
            <a:prstGeom prst="ellipse">
              <a:avLst/>
            </a:prstGeom>
            <a:solidFill>
              <a:srgbClr val="171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299596" y="2792005"/>
              <a:ext cx="1195679" cy="11215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仿宋" pitchFamily="49" charset="-122"/>
                  <a:ea typeface="仿宋" pitchFamily="49" charset="-122"/>
                </a:rPr>
                <a:t>锐旗设计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516742" y="442815"/>
            <a:ext cx="0" cy="594825"/>
          </a:xfrm>
          <a:prstGeom prst="line">
            <a:avLst/>
          </a:prstGeom>
          <a:ln>
            <a:solidFill>
              <a:srgbClr val="171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654627" y="307170"/>
            <a:ext cx="155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71E28"/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</a:rPr>
              <a:t>赠送图标</a:t>
            </a:r>
          </a:p>
        </p:txBody>
      </p:sp>
      <p:sp>
        <p:nvSpPr>
          <p:cNvPr id="9" name="矩形 8"/>
          <p:cNvSpPr/>
          <p:nvPr/>
        </p:nvSpPr>
        <p:spPr>
          <a:xfrm>
            <a:off x="1756228" y="835276"/>
            <a:ext cx="1291772" cy="202364"/>
          </a:xfrm>
          <a:prstGeom prst="rect">
            <a:avLst/>
          </a:prstGeom>
          <a:noFill/>
          <a:ln w="3175">
            <a:solidFill>
              <a:srgbClr val="17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71E28"/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</a:rPr>
              <a:t>锐旗设计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71E28"/>
              </a:solidFill>
              <a:effectLst/>
              <a:uLnTx/>
              <a:uFillTx/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219" name="组合 218"/>
          <p:cNvGrpSpPr/>
          <p:nvPr/>
        </p:nvGrpSpPr>
        <p:grpSpPr>
          <a:xfrm>
            <a:off x="10486734" y="4392783"/>
            <a:ext cx="480372" cy="729935"/>
            <a:chOff x="10486734" y="4392783"/>
            <a:chExt cx="480372" cy="729935"/>
          </a:xfrm>
          <a:solidFill>
            <a:srgbClr val="171E28"/>
          </a:solidFill>
        </p:grpSpPr>
        <p:sp>
          <p:nvSpPr>
            <p:cNvPr id="220" name="Freeform 5"/>
            <p:cNvSpPr/>
            <p:nvPr/>
          </p:nvSpPr>
          <p:spPr bwMode="auto">
            <a:xfrm>
              <a:off x="10576894" y="4638739"/>
              <a:ext cx="390212" cy="349099"/>
            </a:xfrm>
            <a:custGeom>
              <a:avLst/>
              <a:gdLst>
                <a:gd name="T0" fmla="*/ 148 w 229"/>
                <a:gd name="T1" fmla="*/ 0 h 205"/>
                <a:gd name="T2" fmla="*/ 114 w 229"/>
                <a:gd name="T3" fmla="*/ 13 h 205"/>
                <a:gd name="T4" fmla="*/ 141 w 229"/>
                <a:gd name="T5" fmla="*/ 112 h 205"/>
                <a:gd name="T6" fmla="*/ 114 w 229"/>
                <a:gd name="T7" fmla="*/ 151 h 205"/>
                <a:gd name="T8" fmla="*/ 87 w 229"/>
                <a:gd name="T9" fmla="*/ 112 h 205"/>
                <a:gd name="T10" fmla="*/ 114 w 229"/>
                <a:gd name="T11" fmla="*/ 13 h 205"/>
                <a:gd name="T12" fmla="*/ 80 w 229"/>
                <a:gd name="T13" fmla="*/ 0 h 205"/>
                <a:gd name="T14" fmla="*/ 0 w 229"/>
                <a:gd name="T15" fmla="*/ 80 h 205"/>
                <a:gd name="T16" fmla="*/ 0 w 229"/>
                <a:gd name="T17" fmla="*/ 96 h 205"/>
                <a:gd name="T18" fmla="*/ 55 w 229"/>
                <a:gd name="T19" fmla="*/ 191 h 205"/>
                <a:gd name="T20" fmla="*/ 55 w 229"/>
                <a:gd name="T21" fmla="*/ 202 h 205"/>
                <a:gd name="T22" fmla="*/ 104 w 229"/>
                <a:gd name="T23" fmla="*/ 205 h 205"/>
                <a:gd name="T24" fmla="*/ 124 w 229"/>
                <a:gd name="T25" fmla="*/ 205 h 205"/>
                <a:gd name="T26" fmla="*/ 229 w 229"/>
                <a:gd name="T27" fmla="*/ 167 h 205"/>
                <a:gd name="T28" fmla="*/ 229 w 229"/>
                <a:gd name="T29" fmla="*/ 80 h 205"/>
                <a:gd name="T30" fmla="*/ 148 w 229"/>
                <a:gd name="T3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205">
                  <a:moveTo>
                    <a:pt x="148" y="0"/>
                  </a:moveTo>
                  <a:cubicBezTo>
                    <a:pt x="114" y="13"/>
                    <a:pt x="114" y="13"/>
                    <a:pt x="114" y="13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9" y="8"/>
                    <a:pt x="0" y="30"/>
                    <a:pt x="0" y="80"/>
                  </a:cubicBezTo>
                  <a:cubicBezTo>
                    <a:pt x="0" y="86"/>
                    <a:pt x="0" y="91"/>
                    <a:pt x="0" y="96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68" y="204"/>
                    <a:pt x="84" y="205"/>
                    <a:pt x="104" y="205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26" y="205"/>
                    <a:pt x="229" y="167"/>
                    <a:pt x="229" y="167"/>
                  </a:cubicBezTo>
                  <a:cubicBezTo>
                    <a:pt x="229" y="167"/>
                    <a:pt x="229" y="154"/>
                    <a:pt x="229" y="80"/>
                  </a:cubicBezTo>
                  <a:cubicBezTo>
                    <a:pt x="229" y="30"/>
                    <a:pt x="179" y="8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Oval 6"/>
            <p:cNvSpPr>
              <a:spLocks noChangeArrowheads="1"/>
            </p:cNvSpPr>
            <p:nvPr/>
          </p:nvSpPr>
          <p:spPr bwMode="auto">
            <a:xfrm>
              <a:off x="10672103" y="4392783"/>
              <a:ext cx="197631" cy="2286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7"/>
            <p:cNvSpPr/>
            <p:nvPr/>
          </p:nvSpPr>
          <p:spPr bwMode="auto">
            <a:xfrm>
              <a:off x="10650465" y="5011641"/>
              <a:ext cx="275529" cy="111077"/>
            </a:xfrm>
            <a:custGeom>
              <a:avLst/>
              <a:gdLst>
                <a:gd name="T0" fmla="*/ 82 w 382"/>
                <a:gd name="T1" fmla="*/ 0 h 154"/>
                <a:gd name="T2" fmla="*/ 0 w 382"/>
                <a:gd name="T3" fmla="*/ 154 h 154"/>
                <a:gd name="T4" fmla="*/ 382 w 382"/>
                <a:gd name="T5" fmla="*/ 154 h 154"/>
                <a:gd name="T6" fmla="*/ 304 w 382"/>
                <a:gd name="T7" fmla="*/ 0 h 154"/>
                <a:gd name="T8" fmla="*/ 82 w 38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154">
                  <a:moveTo>
                    <a:pt x="82" y="0"/>
                  </a:moveTo>
                  <a:lnTo>
                    <a:pt x="0" y="154"/>
                  </a:lnTo>
                  <a:lnTo>
                    <a:pt x="382" y="154"/>
                  </a:lnTo>
                  <a:lnTo>
                    <a:pt x="304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8"/>
            <p:cNvSpPr/>
            <p:nvPr/>
          </p:nvSpPr>
          <p:spPr bwMode="auto">
            <a:xfrm>
              <a:off x="10486734" y="4759914"/>
              <a:ext cx="168779" cy="265431"/>
            </a:xfrm>
            <a:custGeom>
              <a:avLst/>
              <a:gdLst>
                <a:gd name="T0" fmla="*/ 98 w 99"/>
                <a:gd name="T1" fmla="*/ 128 h 156"/>
                <a:gd name="T2" fmla="*/ 95 w 99"/>
                <a:gd name="T3" fmla="*/ 128 h 156"/>
                <a:gd name="T4" fmla="*/ 98 w 99"/>
                <a:gd name="T5" fmla="*/ 126 h 156"/>
                <a:gd name="T6" fmla="*/ 53 w 99"/>
                <a:gd name="T7" fmla="*/ 49 h 156"/>
                <a:gd name="T8" fmla="*/ 32 w 99"/>
                <a:gd name="T9" fmla="*/ 13 h 156"/>
                <a:gd name="T10" fmla="*/ 12 w 99"/>
                <a:gd name="T11" fmla="*/ 7 h 156"/>
                <a:gd name="T12" fmla="*/ 7 w 99"/>
                <a:gd name="T13" fmla="*/ 27 h 156"/>
                <a:gd name="T14" fmla="*/ 52 w 99"/>
                <a:gd name="T15" fmla="*/ 105 h 156"/>
                <a:gd name="T16" fmla="*/ 73 w 99"/>
                <a:gd name="T17" fmla="*/ 141 h 156"/>
                <a:gd name="T18" fmla="*/ 99 w 99"/>
                <a:gd name="T19" fmla="*/ 156 h 156"/>
                <a:gd name="T20" fmla="*/ 98 w 99"/>
                <a:gd name="T21" fmla="*/ 1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56">
                  <a:moveTo>
                    <a:pt x="98" y="128"/>
                  </a:moveTo>
                  <a:cubicBezTo>
                    <a:pt x="97" y="128"/>
                    <a:pt x="96" y="128"/>
                    <a:pt x="95" y="128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24" y="0"/>
                    <a:pt x="12" y="7"/>
                  </a:cubicBezTo>
                  <a:cubicBezTo>
                    <a:pt x="0" y="14"/>
                    <a:pt x="7" y="27"/>
                    <a:pt x="7" y="27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99" y="156"/>
                    <a:pt x="99" y="156"/>
                    <a:pt x="99" y="156"/>
                  </a:cubicBezTo>
                  <a:lnTo>
                    <a:pt x="98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3066212" y="4399996"/>
            <a:ext cx="605154" cy="716230"/>
            <a:chOff x="3066212" y="4399996"/>
            <a:chExt cx="605154" cy="716230"/>
          </a:xfrm>
          <a:solidFill>
            <a:srgbClr val="171E28"/>
          </a:solidFill>
        </p:grpSpPr>
        <p:sp>
          <p:nvSpPr>
            <p:cNvPr id="225" name="Freeform 9"/>
            <p:cNvSpPr/>
            <p:nvPr/>
          </p:nvSpPr>
          <p:spPr bwMode="auto">
            <a:xfrm>
              <a:off x="3066212" y="4821223"/>
              <a:ext cx="605154" cy="32458"/>
            </a:xfrm>
            <a:custGeom>
              <a:avLst/>
              <a:gdLst>
                <a:gd name="T0" fmla="*/ 346 w 355"/>
                <a:gd name="T1" fmla="*/ 0 h 19"/>
                <a:gd name="T2" fmla="*/ 9 w 355"/>
                <a:gd name="T3" fmla="*/ 0 h 19"/>
                <a:gd name="T4" fmla="*/ 3 w 355"/>
                <a:gd name="T5" fmla="*/ 3 h 19"/>
                <a:gd name="T6" fmla="*/ 0 w 355"/>
                <a:gd name="T7" fmla="*/ 10 h 19"/>
                <a:gd name="T8" fmla="*/ 9 w 355"/>
                <a:gd name="T9" fmla="*/ 19 h 19"/>
                <a:gd name="T10" fmla="*/ 346 w 355"/>
                <a:gd name="T11" fmla="*/ 19 h 19"/>
                <a:gd name="T12" fmla="*/ 355 w 355"/>
                <a:gd name="T13" fmla="*/ 10 h 19"/>
                <a:gd name="T14" fmla="*/ 346 w 35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19">
                  <a:moveTo>
                    <a:pt x="34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51" y="19"/>
                    <a:pt x="355" y="15"/>
                    <a:pt x="355" y="10"/>
                  </a:cubicBezTo>
                  <a:cubicBezTo>
                    <a:pt x="355" y="5"/>
                    <a:pt x="351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Rectangle 10"/>
            <p:cNvSpPr>
              <a:spLocks noChangeArrowheads="1"/>
            </p:cNvSpPr>
            <p:nvPr/>
          </p:nvSpPr>
          <p:spPr bwMode="auto">
            <a:xfrm>
              <a:off x="3536486" y="4873876"/>
              <a:ext cx="54817" cy="2423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11"/>
            <p:cNvSpPr/>
            <p:nvPr/>
          </p:nvSpPr>
          <p:spPr bwMode="auto">
            <a:xfrm>
              <a:off x="3176567" y="4513958"/>
              <a:ext cx="383721" cy="147141"/>
            </a:xfrm>
            <a:custGeom>
              <a:avLst/>
              <a:gdLst>
                <a:gd name="T0" fmla="*/ 258 w 532"/>
                <a:gd name="T1" fmla="*/ 204 h 204"/>
                <a:gd name="T2" fmla="*/ 532 w 532"/>
                <a:gd name="T3" fmla="*/ 55 h 204"/>
                <a:gd name="T4" fmla="*/ 532 w 532"/>
                <a:gd name="T5" fmla="*/ 0 h 204"/>
                <a:gd name="T6" fmla="*/ 258 w 532"/>
                <a:gd name="T7" fmla="*/ 147 h 204"/>
                <a:gd name="T8" fmla="*/ 156 w 532"/>
                <a:gd name="T9" fmla="*/ 71 h 204"/>
                <a:gd name="T10" fmla="*/ 0 w 532"/>
                <a:gd name="T11" fmla="*/ 149 h 204"/>
                <a:gd name="T12" fmla="*/ 0 w 532"/>
                <a:gd name="T13" fmla="*/ 204 h 204"/>
                <a:gd name="T14" fmla="*/ 156 w 532"/>
                <a:gd name="T15" fmla="*/ 126 h 204"/>
                <a:gd name="T16" fmla="*/ 258 w 532"/>
                <a:gd name="T1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204">
                  <a:moveTo>
                    <a:pt x="258" y="204"/>
                  </a:moveTo>
                  <a:lnTo>
                    <a:pt x="532" y="55"/>
                  </a:lnTo>
                  <a:lnTo>
                    <a:pt x="532" y="0"/>
                  </a:lnTo>
                  <a:lnTo>
                    <a:pt x="258" y="147"/>
                  </a:lnTo>
                  <a:lnTo>
                    <a:pt x="156" y="71"/>
                  </a:lnTo>
                  <a:lnTo>
                    <a:pt x="0" y="149"/>
                  </a:lnTo>
                  <a:lnTo>
                    <a:pt x="0" y="204"/>
                  </a:lnTo>
                  <a:lnTo>
                    <a:pt x="156" y="126"/>
                  </a:lnTo>
                  <a:lnTo>
                    <a:pt x="258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tangle 12"/>
            <p:cNvSpPr>
              <a:spLocks noChangeArrowheads="1"/>
            </p:cNvSpPr>
            <p:nvPr/>
          </p:nvSpPr>
          <p:spPr bwMode="auto">
            <a:xfrm>
              <a:off x="3141225" y="4872434"/>
              <a:ext cx="56260" cy="24018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13"/>
            <p:cNvSpPr>
              <a:spLocks noEditPoints="1"/>
            </p:cNvSpPr>
            <p:nvPr/>
          </p:nvSpPr>
          <p:spPr bwMode="auto">
            <a:xfrm>
              <a:off x="3076309" y="4399996"/>
              <a:ext cx="577745" cy="400310"/>
            </a:xfrm>
            <a:custGeom>
              <a:avLst/>
              <a:gdLst>
                <a:gd name="T0" fmla="*/ 20 w 339"/>
                <a:gd name="T1" fmla="*/ 235 h 235"/>
                <a:gd name="T2" fmla="*/ 318 w 339"/>
                <a:gd name="T3" fmla="*/ 235 h 235"/>
                <a:gd name="T4" fmla="*/ 339 w 339"/>
                <a:gd name="T5" fmla="*/ 215 h 235"/>
                <a:gd name="T6" fmla="*/ 339 w 339"/>
                <a:gd name="T7" fmla="*/ 20 h 235"/>
                <a:gd name="T8" fmla="*/ 318 w 339"/>
                <a:gd name="T9" fmla="*/ 0 h 235"/>
                <a:gd name="T10" fmla="*/ 20 w 339"/>
                <a:gd name="T11" fmla="*/ 0 h 235"/>
                <a:gd name="T12" fmla="*/ 0 w 339"/>
                <a:gd name="T13" fmla="*/ 20 h 235"/>
                <a:gd name="T14" fmla="*/ 0 w 339"/>
                <a:gd name="T15" fmla="*/ 215 h 235"/>
                <a:gd name="T16" fmla="*/ 20 w 339"/>
                <a:gd name="T17" fmla="*/ 235 h 235"/>
                <a:gd name="T18" fmla="*/ 17 w 339"/>
                <a:gd name="T19" fmla="*/ 32 h 235"/>
                <a:gd name="T20" fmla="*/ 36 w 339"/>
                <a:gd name="T21" fmla="*/ 14 h 235"/>
                <a:gd name="T22" fmla="*/ 303 w 339"/>
                <a:gd name="T23" fmla="*/ 14 h 235"/>
                <a:gd name="T24" fmla="*/ 321 w 339"/>
                <a:gd name="T25" fmla="*/ 32 h 235"/>
                <a:gd name="T26" fmla="*/ 321 w 339"/>
                <a:gd name="T27" fmla="*/ 200 h 235"/>
                <a:gd name="T28" fmla="*/ 303 w 339"/>
                <a:gd name="T29" fmla="*/ 217 h 235"/>
                <a:gd name="T30" fmla="*/ 36 w 339"/>
                <a:gd name="T31" fmla="*/ 217 h 235"/>
                <a:gd name="T32" fmla="*/ 17 w 339"/>
                <a:gd name="T33" fmla="*/ 200 h 235"/>
                <a:gd name="T34" fmla="*/ 17 w 339"/>
                <a:gd name="T35" fmla="*/ 3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9" h="235">
                  <a:moveTo>
                    <a:pt x="20" y="235"/>
                  </a:moveTo>
                  <a:cubicBezTo>
                    <a:pt x="318" y="235"/>
                    <a:pt x="318" y="235"/>
                    <a:pt x="318" y="235"/>
                  </a:cubicBezTo>
                  <a:cubicBezTo>
                    <a:pt x="330" y="235"/>
                    <a:pt x="339" y="226"/>
                    <a:pt x="339" y="215"/>
                  </a:cubicBezTo>
                  <a:cubicBezTo>
                    <a:pt x="339" y="20"/>
                    <a:pt x="339" y="20"/>
                    <a:pt x="339" y="20"/>
                  </a:cubicBezTo>
                  <a:cubicBezTo>
                    <a:pt x="339" y="9"/>
                    <a:pt x="330" y="0"/>
                    <a:pt x="3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6"/>
                    <a:pt x="9" y="235"/>
                    <a:pt x="20" y="235"/>
                  </a:cubicBezTo>
                  <a:close/>
                  <a:moveTo>
                    <a:pt x="17" y="32"/>
                  </a:moveTo>
                  <a:cubicBezTo>
                    <a:pt x="17" y="22"/>
                    <a:pt x="26" y="14"/>
                    <a:pt x="36" y="14"/>
                  </a:cubicBezTo>
                  <a:cubicBezTo>
                    <a:pt x="303" y="14"/>
                    <a:pt x="303" y="14"/>
                    <a:pt x="303" y="14"/>
                  </a:cubicBezTo>
                  <a:cubicBezTo>
                    <a:pt x="313" y="14"/>
                    <a:pt x="321" y="22"/>
                    <a:pt x="321" y="32"/>
                  </a:cubicBezTo>
                  <a:cubicBezTo>
                    <a:pt x="321" y="200"/>
                    <a:pt x="321" y="200"/>
                    <a:pt x="321" y="200"/>
                  </a:cubicBezTo>
                  <a:cubicBezTo>
                    <a:pt x="321" y="210"/>
                    <a:pt x="313" y="217"/>
                    <a:pt x="303" y="217"/>
                  </a:cubicBezTo>
                  <a:cubicBezTo>
                    <a:pt x="36" y="217"/>
                    <a:pt x="36" y="217"/>
                    <a:pt x="36" y="217"/>
                  </a:cubicBezTo>
                  <a:cubicBezTo>
                    <a:pt x="26" y="217"/>
                    <a:pt x="17" y="210"/>
                    <a:pt x="17" y="200"/>
                  </a:cubicBezTo>
                  <a:lnTo>
                    <a:pt x="17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4066626" y="4447600"/>
            <a:ext cx="736426" cy="577745"/>
            <a:chOff x="4172643" y="3997027"/>
            <a:chExt cx="736426" cy="577745"/>
          </a:xfrm>
          <a:solidFill>
            <a:srgbClr val="171E28"/>
          </a:solidFill>
        </p:grpSpPr>
        <p:sp>
          <p:nvSpPr>
            <p:cNvPr id="231" name="Freeform 14"/>
            <p:cNvSpPr/>
            <p:nvPr/>
          </p:nvSpPr>
          <p:spPr bwMode="auto">
            <a:xfrm>
              <a:off x="4409944" y="4129742"/>
              <a:ext cx="499125" cy="385885"/>
            </a:xfrm>
            <a:custGeom>
              <a:avLst/>
              <a:gdLst>
                <a:gd name="T0" fmla="*/ 272 w 293"/>
                <a:gd name="T1" fmla="*/ 48 h 226"/>
                <a:gd name="T2" fmla="*/ 255 w 293"/>
                <a:gd name="T3" fmla="*/ 46 h 226"/>
                <a:gd name="T4" fmla="*/ 96 w 293"/>
                <a:gd name="T5" fmla="*/ 46 h 226"/>
                <a:gd name="T6" fmla="*/ 96 w 293"/>
                <a:gd name="T7" fmla="*/ 0 h 226"/>
                <a:gd name="T8" fmla="*/ 89 w 293"/>
                <a:gd name="T9" fmla="*/ 0 h 226"/>
                <a:gd name="T10" fmla="*/ 73 w 293"/>
                <a:gd name="T11" fmla="*/ 0 h 226"/>
                <a:gd name="T12" fmla="*/ 23 w 293"/>
                <a:gd name="T13" fmla="*/ 0 h 226"/>
                <a:gd name="T14" fmla="*/ 2 w 293"/>
                <a:gd name="T15" fmla="*/ 25 h 226"/>
                <a:gd name="T16" fmla="*/ 2 w 293"/>
                <a:gd name="T17" fmla="*/ 38 h 226"/>
                <a:gd name="T18" fmla="*/ 89 w 293"/>
                <a:gd name="T19" fmla="*/ 155 h 226"/>
                <a:gd name="T20" fmla="*/ 66 w 293"/>
                <a:gd name="T21" fmla="*/ 226 h 226"/>
                <a:gd name="T22" fmla="*/ 96 w 293"/>
                <a:gd name="T23" fmla="*/ 226 h 226"/>
                <a:gd name="T24" fmla="*/ 255 w 293"/>
                <a:gd name="T25" fmla="*/ 226 h 226"/>
                <a:gd name="T26" fmla="*/ 293 w 293"/>
                <a:gd name="T27" fmla="*/ 201 h 226"/>
                <a:gd name="T28" fmla="*/ 293 w 293"/>
                <a:gd name="T29" fmla="*/ 74 h 226"/>
                <a:gd name="T30" fmla="*/ 272 w 293"/>
                <a:gd name="T31" fmla="*/ 4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226">
                  <a:moveTo>
                    <a:pt x="272" y="48"/>
                  </a:moveTo>
                  <a:cubicBezTo>
                    <a:pt x="263" y="46"/>
                    <a:pt x="255" y="46"/>
                    <a:pt x="255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3" y="0"/>
                    <a:pt x="73" y="0"/>
                  </a:cubicBezTo>
                  <a:cubicBezTo>
                    <a:pt x="59" y="0"/>
                    <a:pt x="37" y="0"/>
                    <a:pt x="23" y="0"/>
                  </a:cubicBezTo>
                  <a:cubicBezTo>
                    <a:pt x="0" y="0"/>
                    <a:pt x="2" y="25"/>
                    <a:pt x="2" y="25"/>
                  </a:cubicBezTo>
                  <a:cubicBezTo>
                    <a:pt x="2" y="25"/>
                    <a:pt x="2" y="30"/>
                    <a:pt x="2" y="38"/>
                  </a:cubicBezTo>
                  <a:cubicBezTo>
                    <a:pt x="52" y="53"/>
                    <a:pt x="89" y="100"/>
                    <a:pt x="89" y="155"/>
                  </a:cubicBezTo>
                  <a:cubicBezTo>
                    <a:pt x="89" y="182"/>
                    <a:pt x="80" y="206"/>
                    <a:pt x="66" y="22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96" y="226"/>
                    <a:pt x="219" y="226"/>
                    <a:pt x="255" y="226"/>
                  </a:cubicBezTo>
                  <a:cubicBezTo>
                    <a:pt x="292" y="226"/>
                    <a:pt x="293" y="201"/>
                    <a:pt x="293" y="201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3" y="58"/>
                    <a:pt x="282" y="51"/>
                    <a:pt x="27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15"/>
            <p:cNvSpPr>
              <a:spLocks noEditPoints="1"/>
            </p:cNvSpPr>
            <p:nvPr/>
          </p:nvSpPr>
          <p:spPr bwMode="auto">
            <a:xfrm>
              <a:off x="4534004" y="3997027"/>
              <a:ext cx="339001" cy="188975"/>
            </a:xfrm>
            <a:custGeom>
              <a:avLst/>
              <a:gdLst>
                <a:gd name="T0" fmla="*/ 83 w 470"/>
                <a:gd name="T1" fmla="*/ 262 h 262"/>
                <a:gd name="T2" fmla="*/ 397 w 470"/>
                <a:gd name="T3" fmla="*/ 262 h 262"/>
                <a:gd name="T4" fmla="*/ 470 w 470"/>
                <a:gd name="T5" fmla="*/ 262 h 262"/>
                <a:gd name="T6" fmla="*/ 470 w 470"/>
                <a:gd name="T7" fmla="*/ 0 h 262"/>
                <a:gd name="T8" fmla="*/ 0 w 470"/>
                <a:gd name="T9" fmla="*/ 0 h 262"/>
                <a:gd name="T10" fmla="*/ 0 w 470"/>
                <a:gd name="T11" fmla="*/ 158 h 262"/>
                <a:gd name="T12" fmla="*/ 83 w 470"/>
                <a:gd name="T13" fmla="*/ 158 h 262"/>
                <a:gd name="T14" fmla="*/ 83 w 470"/>
                <a:gd name="T15" fmla="*/ 262 h 262"/>
                <a:gd name="T16" fmla="*/ 123 w 470"/>
                <a:gd name="T17" fmla="*/ 83 h 262"/>
                <a:gd name="T18" fmla="*/ 362 w 470"/>
                <a:gd name="T19" fmla="*/ 83 h 262"/>
                <a:gd name="T20" fmla="*/ 362 w 470"/>
                <a:gd name="T21" fmla="*/ 102 h 262"/>
                <a:gd name="T22" fmla="*/ 123 w 470"/>
                <a:gd name="T23" fmla="*/ 102 h 262"/>
                <a:gd name="T24" fmla="*/ 123 w 470"/>
                <a:gd name="T25" fmla="*/ 83 h 262"/>
                <a:gd name="T26" fmla="*/ 121 w 470"/>
                <a:gd name="T27" fmla="*/ 140 h 262"/>
                <a:gd name="T28" fmla="*/ 362 w 470"/>
                <a:gd name="T29" fmla="*/ 140 h 262"/>
                <a:gd name="T30" fmla="*/ 362 w 470"/>
                <a:gd name="T31" fmla="*/ 158 h 262"/>
                <a:gd name="T32" fmla="*/ 121 w 470"/>
                <a:gd name="T33" fmla="*/ 158 h 262"/>
                <a:gd name="T34" fmla="*/ 121 w 470"/>
                <a:gd name="T35" fmla="*/ 140 h 262"/>
                <a:gd name="T36" fmla="*/ 121 w 470"/>
                <a:gd name="T37" fmla="*/ 196 h 262"/>
                <a:gd name="T38" fmla="*/ 362 w 470"/>
                <a:gd name="T39" fmla="*/ 196 h 262"/>
                <a:gd name="T40" fmla="*/ 362 w 470"/>
                <a:gd name="T41" fmla="*/ 215 h 262"/>
                <a:gd name="T42" fmla="*/ 121 w 470"/>
                <a:gd name="T43" fmla="*/ 215 h 262"/>
                <a:gd name="T44" fmla="*/ 121 w 470"/>
                <a:gd name="T45" fmla="*/ 1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0" h="262">
                  <a:moveTo>
                    <a:pt x="83" y="262"/>
                  </a:moveTo>
                  <a:lnTo>
                    <a:pt x="397" y="262"/>
                  </a:lnTo>
                  <a:lnTo>
                    <a:pt x="470" y="262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83" y="158"/>
                  </a:lnTo>
                  <a:lnTo>
                    <a:pt x="83" y="262"/>
                  </a:lnTo>
                  <a:close/>
                  <a:moveTo>
                    <a:pt x="123" y="83"/>
                  </a:moveTo>
                  <a:lnTo>
                    <a:pt x="362" y="83"/>
                  </a:lnTo>
                  <a:lnTo>
                    <a:pt x="362" y="102"/>
                  </a:lnTo>
                  <a:lnTo>
                    <a:pt x="123" y="102"/>
                  </a:lnTo>
                  <a:lnTo>
                    <a:pt x="123" y="83"/>
                  </a:lnTo>
                  <a:close/>
                  <a:moveTo>
                    <a:pt x="121" y="140"/>
                  </a:moveTo>
                  <a:lnTo>
                    <a:pt x="362" y="140"/>
                  </a:lnTo>
                  <a:lnTo>
                    <a:pt x="362" y="158"/>
                  </a:lnTo>
                  <a:lnTo>
                    <a:pt x="121" y="158"/>
                  </a:lnTo>
                  <a:lnTo>
                    <a:pt x="121" y="140"/>
                  </a:lnTo>
                  <a:close/>
                  <a:moveTo>
                    <a:pt x="121" y="196"/>
                  </a:moveTo>
                  <a:lnTo>
                    <a:pt x="362" y="196"/>
                  </a:lnTo>
                  <a:lnTo>
                    <a:pt x="362" y="215"/>
                  </a:lnTo>
                  <a:lnTo>
                    <a:pt x="121" y="215"/>
                  </a:lnTo>
                  <a:lnTo>
                    <a:pt x="121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16"/>
            <p:cNvSpPr>
              <a:spLocks noEditPoints="1"/>
            </p:cNvSpPr>
            <p:nvPr/>
          </p:nvSpPr>
          <p:spPr bwMode="auto">
            <a:xfrm>
              <a:off x="4172643" y="4213411"/>
              <a:ext cx="361361" cy="361361"/>
            </a:xfrm>
            <a:custGeom>
              <a:avLst/>
              <a:gdLst>
                <a:gd name="T0" fmla="*/ 141 w 212"/>
                <a:gd name="T1" fmla="*/ 6 h 212"/>
                <a:gd name="T2" fmla="*/ 106 w 212"/>
                <a:gd name="T3" fmla="*/ 0 h 212"/>
                <a:gd name="T4" fmla="*/ 0 w 212"/>
                <a:gd name="T5" fmla="*/ 106 h 212"/>
                <a:gd name="T6" fmla="*/ 106 w 212"/>
                <a:gd name="T7" fmla="*/ 212 h 212"/>
                <a:gd name="T8" fmla="*/ 185 w 212"/>
                <a:gd name="T9" fmla="*/ 177 h 212"/>
                <a:gd name="T10" fmla="*/ 212 w 212"/>
                <a:gd name="T11" fmla="*/ 106 h 212"/>
                <a:gd name="T12" fmla="*/ 141 w 212"/>
                <a:gd name="T13" fmla="*/ 6 h 212"/>
                <a:gd name="T14" fmla="*/ 106 w 212"/>
                <a:gd name="T15" fmla="*/ 178 h 212"/>
                <a:gd name="T16" fmla="*/ 34 w 212"/>
                <a:gd name="T17" fmla="*/ 106 h 212"/>
                <a:gd name="T18" fmla="*/ 106 w 212"/>
                <a:gd name="T19" fmla="*/ 34 h 212"/>
                <a:gd name="T20" fmla="*/ 141 w 212"/>
                <a:gd name="T21" fmla="*/ 43 h 212"/>
                <a:gd name="T22" fmla="*/ 178 w 212"/>
                <a:gd name="T23" fmla="*/ 106 h 212"/>
                <a:gd name="T24" fmla="*/ 147 w 212"/>
                <a:gd name="T25" fmla="*/ 165 h 212"/>
                <a:gd name="T26" fmla="*/ 106 w 212"/>
                <a:gd name="T27" fmla="*/ 1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212">
                  <a:moveTo>
                    <a:pt x="141" y="6"/>
                  </a:moveTo>
                  <a:cubicBezTo>
                    <a:pt x="130" y="2"/>
                    <a:pt x="118" y="0"/>
                    <a:pt x="106" y="0"/>
                  </a:cubicBezTo>
                  <a:cubicBezTo>
                    <a:pt x="47" y="0"/>
                    <a:pt x="0" y="47"/>
                    <a:pt x="0" y="106"/>
                  </a:cubicBezTo>
                  <a:cubicBezTo>
                    <a:pt x="0" y="165"/>
                    <a:pt x="47" y="212"/>
                    <a:pt x="106" y="212"/>
                  </a:cubicBezTo>
                  <a:cubicBezTo>
                    <a:pt x="137" y="212"/>
                    <a:pt x="165" y="199"/>
                    <a:pt x="185" y="177"/>
                  </a:cubicBezTo>
                  <a:cubicBezTo>
                    <a:pt x="202" y="159"/>
                    <a:pt x="212" y="133"/>
                    <a:pt x="212" y="106"/>
                  </a:cubicBezTo>
                  <a:cubicBezTo>
                    <a:pt x="212" y="60"/>
                    <a:pt x="182" y="20"/>
                    <a:pt x="141" y="6"/>
                  </a:cubicBezTo>
                  <a:close/>
                  <a:moveTo>
                    <a:pt x="106" y="178"/>
                  </a:moveTo>
                  <a:cubicBezTo>
                    <a:pt x="66" y="178"/>
                    <a:pt x="34" y="146"/>
                    <a:pt x="34" y="106"/>
                  </a:cubicBezTo>
                  <a:cubicBezTo>
                    <a:pt x="34" y="66"/>
                    <a:pt x="66" y="34"/>
                    <a:pt x="106" y="34"/>
                  </a:cubicBezTo>
                  <a:cubicBezTo>
                    <a:pt x="119" y="34"/>
                    <a:pt x="131" y="38"/>
                    <a:pt x="141" y="43"/>
                  </a:cubicBezTo>
                  <a:cubicBezTo>
                    <a:pt x="163" y="56"/>
                    <a:pt x="178" y="79"/>
                    <a:pt x="178" y="106"/>
                  </a:cubicBezTo>
                  <a:cubicBezTo>
                    <a:pt x="178" y="130"/>
                    <a:pt x="166" y="152"/>
                    <a:pt x="147" y="165"/>
                  </a:cubicBezTo>
                  <a:cubicBezTo>
                    <a:pt x="136" y="173"/>
                    <a:pt x="121" y="178"/>
                    <a:pt x="10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17"/>
            <p:cNvSpPr/>
            <p:nvPr/>
          </p:nvSpPr>
          <p:spPr bwMode="auto">
            <a:xfrm>
              <a:off x="4288769" y="4324488"/>
              <a:ext cx="83668" cy="102422"/>
            </a:xfrm>
            <a:custGeom>
              <a:avLst/>
              <a:gdLst>
                <a:gd name="T0" fmla="*/ 45 w 49"/>
                <a:gd name="T1" fmla="*/ 0 h 60"/>
                <a:gd name="T2" fmla="*/ 41 w 49"/>
                <a:gd name="T3" fmla="*/ 3 h 60"/>
                <a:gd name="T4" fmla="*/ 41 w 49"/>
                <a:gd name="T5" fmla="*/ 41 h 60"/>
                <a:gd name="T6" fmla="*/ 3 w 49"/>
                <a:gd name="T7" fmla="*/ 52 h 60"/>
                <a:gd name="T8" fmla="*/ 0 w 49"/>
                <a:gd name="T9" fmla="*/ 55 h 60"/>
                <a:gd name="T10" fmla="*/ 1 w 49"/>
                <a:gd name="T11" fmla="*/ 57 h 60"/>
                <a:gd name="T12" fmla="*/ 5 w 49"/>
                <a:gd name="T13" fmla="*/ 60 h 60"/>
                <a:gd name="T14" fmla="*/ 43 w 49"/>
                <a:gd name="T15" fmla="*/ 50 h 60"/>
                <a:gd name="T16" fmla="*/ 47 w 49"/>
                <a:gd name="T17" fmla="*/ 49 h 60"/>
                <a:gd name="T18" fmla="*/ 49 w 49"/>
                <a:gd name="T19" fmla="*/ 45 h 60"/>
                <a:gd name="T20" fmla="*/ 49 w 49"/>
                <a:gd name="T21" fmla="*/ 3 h 60"/>
                <a:gd name="T22" fmla="*/ 48 w 49"/>
                <a:gd name="T23" fmla="*/ 1 h 60"/>
                <a:gd name="T24" fmla="*/ 45 w 49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0">
                  <a:moveTo>
                    <a:pt x="45" y="0"/>
                  </a:moveTo>
                  <a:cubicBezTo>
                    <a:pt x="43" y="0"/>
                    <a:pt x="41" y="1"/>
                    <a:pt x="41" y="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2"/>
                    <a:pt x="0" y="53"/>
                    <a:pt x="0" y="55"/>
                  </a:cubicBezTo>
                  <a:cubicBezTo>
                    <a:pt x="0" y="56"/>
                    <a:pt x="0" y="56"/>
                    <a:pt x="1" y="57"/>
                  </a:cubicBezTo>
                  <a:cubicBezTo>
                    <a:pt x="1" y="59"/>
                    <a:pt x="3" y="60"/>
                    <a:pt x="5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9" y="48"/>
                    <a:pt x="49" y="47"/>
                    <a:pt x="49" y="4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7" y="0"/>
                    <a:pt x="46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5111760" y="4452649"/>
            <a:ext cx="717673" cy="603711"/>
            <a:chOff x="5217777" y="4002076"/>
            <a:chExt cx="717673" cy="603711"/>
          </a:xfrm>
          <a:solidFill>
            <a:srgbClr val="171E28"/>
          </a:solidFill>
        </p:grpSpPr>
        <p:sp>
          <p:nvSpPr>
            <p:cNvPr id="236" name="Freeform 18"/>
            <p:cNvSpPr/>
            <p:nvPr/>
          </p:nvSpPr>
          <p:spPr bwMode="auto">
            <a:xfrm>
              <a:off x="5217777" y="4408156"/>
              <a:ext cx="717673" cy="197631"/>
            </a:xfrm>
            <a:custGeom>
              <a:avLst/>
              <a:gdLst>
                <a:gd name="T0" fmla="*/ 962 w 995"/>
                <a:gd name="T1" fmla="*/ 219 h 274"/>
                <a:gd name="T2" fmla="*/ 962 w 995"/>
                <a:gd name="T3" fmla="*/ 241 h 274"/>
                <a:gd name="T4" fmla="*/ 603 w 995"/>
                <a:gd name="T5" fmla="*/ 241 h 274"/>
                <a:gd name="T6" fmla="*/ 603 w 995"/>
                <a:gd name="T7" fmla="*/ 21 h 274"/>
                <a:gd name="T8" fmla="*/ 834 w 995"/>
                <a:gd name="T9" fmla="*/ 21 h 274"/>
                <a:gd name="T10" fmla="*/ 820 w 995"/>
                <a:gd name="T11" fmla="*/ 0 h 274"/>
                <a:gd name="T12" fmla="*/ 517 w 995"/>
                <a:gd name="T13" fmla="*/ 0 h 274"/>
                <a:gd name="T14" fmla="*/ 480 w 995"/>
                <a:gd name="T15" fmla="*/ 0 h 274"/>
                <a:gd name="T16" fmla="*/ 175 w 995"/>
                <a:gd name="T17" fmla="*/ 0 h 274"/>
                <a:gd name="T18" fmla="*/ 0 w 995"/>
                <a:gd name="T19" fmla="*/ 274 h 274"/>
                <a:gd name="T20" fmla="*/ 484 w 995"/>
                <a:gd name="T21" fmla="*/ 274 h 274"/>
                <a:gd name="T22" fmla="*/ 510 w 995"/>
                <a:gd name="T23" fmla="*/ 274 h 274"/>
                <a:gd name="T24" fmla="*/ 995 w 995"/>
                <a:gd name="T25" fmla="*/ 274 h 274"/>
                <a:gd name="T26" fmla="*/ 962 w 995"/>
                <a:gd name="T27" fmla="*/ 21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5" h="274">
                  <a:moveTo>
                    <a:pt x="962" y="219"/>
                  </a:moveTo>
                  <a:lnTo>
                    <a:pt x="962" y="241"/>
                  </a:lnTo>
                  <a:lnTo>
                    <a:pt x="603" y="241"/>
                  </a:lnTo>
                  <a:lnTo>
                    <a:pt x="603" y="21"/>
                  </a:lnTo>
                  <a:lnTo>
                    <a:pt x="834" y="21"/>
                  </a:lnTo>
                  <a:lnTo>
                    <a:pt x="820" y="0"/>
                  </a:lnTo>
                  <a:lnTo>
                    <a:pt x="517" y="0"/>
                  </a:lnTo>
                  <a:lnTo>
                    <a:pt x="480" y="0"/>
                  </a:lnTo>
                  <a:lnTo>
                    <a:pt x="175" y="0"/>
                  </a:lnTo>
                  <a:lnTo>
                    <a:pt x="0" y="274"/>
                  </a:lnTo>
                  <a:lnTo>
                    <a:pt x="484" y="274"/>
                  </a:lnTo>
                  <a:lnTo>
                    <a:pt x="510" y="274"/>
                  </a:lnTo>
                  <a:lnTo>
                    <a:pt x="995" y="274"/>
                  </a:lnTo>
                  <a:lnTo>
                    <a:pt x="96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19"/>
            <p:cNvSpPr>
              <a:spLocks noEditPoints="1"/>
            </p:cNvSpPr>
            <p:nvPr/>
          </p:nvSpPr>
          <p:spPr bwMode="auto">
            <a:xfrm>
              <a:off x="5686608" y="4452155"/>
              <a:ext cx="194024" cy="100979"/>
            </a:xfrm>
            <a:custGeom>
              <a:avLst/>
              <a:gdLst>
                <a:gd name="T0" fmla="*/ 114 w 114"/>
                <a:gd name="T1" fmla="*/ 39 h 59"/>
                <a:gd name="T2" fmla="*/ 0 w 114"/>
                <a:gd name="T3" fmla="*/ 0 h 59"/>
                <a:gd name="T4" fmla="*/ 97 w 114"/>
                <a:gd name="T5" fmla="*/ 30 h 59"/>
                <a:gd name="T6" fmla="*/ 87 w 114"/>
                <a:gd name="T7" fmla="*/ 26 h 59"/>
                <a:gd name="T8" fmla="*/ 90 w 114"/>
                <a:gd name="T9" fmla="*/ 17 h 59"/>
                <a:gd name="T10" fmla="*/ 100 w 114"/>
                <a:gd name="T11" fmla="*/ 17 h 59"/>
                <a:gd name="T12" fmla="*/ 104 w 114"/>
                <a:gd name="T13" fmla="*/ 22 h 59"/>
                <a:gd name="T14" fmla="*/ 101 w 114"/>
                <a:gd name="T15" fmla="*/ 24 h 59"/>
                <a:gd name="T16" fmla="*/ 98 w 114"/>
                <a:gd name="T17" fmla="*/ 20 h 59"/>
                <a:gd name="T18" fmla="*/ 91 w 114"/>
                <a:gd name="T19" fmla="*/ 22 h 59"/>
                <a:gd name="T20" fmla="*/ 94 w 114"/>
                <a:gd name="T21" fmla="*/ 25 h 59"/>
                <a:gd name="T22" fmla="*/ 102 w 114"/>
                <a:gd name="T23" fmla="*/ 28 h 59"/>
                <a:gd name="T24" fmla="*/ 104 w 114"/>
                <a:gd name="T25" fmla="*/ 37 h 59"/>
                <a:gd name="T26" fmla="*/ 89 w 114"/>
                <a:gd name="T27" fmla="*/ 39 h 59"/>
                <a:gd name="T28" fmla="*/ 86 w 114"/>
                <a:gd name="T29" fmla="*/ 32 h 59"/>
                <a:gd name="T30" fmla="*/ 90 w 114"/>
                <a:gd name="T31" fmla="*/ 33 h 59"/>
                <a:gd name="T32" fmla="*/ 95 w 114"/>
                <a:gd name="T33" fmla="*/ 37 h 59"/>
                <a:gd name="T34" fmla="*/ 99 w 114"/>
                <a:gd name="T35" fmla="*/ 31 h 59"/>
                <a:gd name="T36" fmla="*/ 72 w 114"/>
                <a:gd name="T37" fmla="*/ 29 h 59"/>
                <a:gd name="T38" fmla="*/ 64 w 114"/>
                <a:gd name="T39" fmla="*/ 22 h 59"/>
                <a:gd name="T40" fmla="*/ 73 w 114"/>
                <a:gd name="T41" fmla="*/ 16 h 59"/>
                <a:gd name="T42" fmla="*/ 81 w 114"/>
                <a:gd name="T43" fmla="*/ 20 h 59"/>
                <a:gd name="T44" fmla="*/ 79 w 114"/>
                <a:gd name="T45" fmla="*/ 24 h 59"/>
                <a:gd name="T46" fmla="*/ 76 w 114"/>
                <a:gd name="T47" fmla="*/ 20 h 59"/>
                <a:gd name="T48" fmla="*/ 69 w 114"/>
                <a:gd name="T49" fmla="*/ 22 h 59"/>
                <a:gd name="T50" fmla="*/ 72 w 114"/>
                <a:gd name="T51" fmla="*/ 25 h 59"/>
                <a:gd name="T52" fmla="*/ 80 w 114"/>
                <a:gd name="T53" fmla="*/ 28 h 59"/>
                <a:gd name="T54" fmla="*/ 82 w 114"/>
                <a:gd name="T55" fmla="*/ 37 h 59"/>
                <a:gd name="T56" fmla="*/ 67 w 114"/>
                <a:gd name="T57" fmla="*/ 39 h 59"/>
                <a:gd name="T58" fmla="*/ 64 w 114"/>
                <a:gd name="T59" fmla="*/ 32 h 59"/>
                <a:gd name="T60" fmla="*/ 68 w 114"/>
                <a:gd name="T61" fmla="*/ 33 h 59"/>
                <a:gd name="T62" fmla="*/ 73 w 114"/>
                <a:gd name="T63" fmla="*/ 37 h 59"/>
                <a:gd name="T64" fmla="*/ 77 w 114"/>
                <a:gd name="T65" fmla="*/ 31 h 59"/>
                <a:gd name="T66" fmla="*/ 44 w 114"/>
                <a:gd name="T67" fmla="*/ 17 h 59"/>
                <a:gd name="T68" fmla="*/ 59 w 114"/>
                <a:gd name="T69" fmla="*/ 22 h 59"/>
                <a:gd name="T70" fmla="*/ 58 w 114"/>
                <a:gd name="T71" fmla="*/ 37 h 59"/>
                <a:gd name="T72" fmla="*/ 44 w 114"/>
                <a:gd name="T73" fmla="*/ 39 h 59"/>
                <a:gd name="T74" fmla="*/ 37 w 114"/>
                <a:gd name="T75" fmla="*/ 28 h 59"/>
                <a:gd name="T76" fmla="*/ 15 w 114"/>
                <a:gd name="T77" fmla="*/ 17 h 59"/>
                <a:gd name="T78" fmla="*/ 28 w 114"/>
                <a:gd name="T79" fmla="*/ 16 h 59"/>
                <a:gd name="T80" fmla="*/ 33 w 114"/>
                <a:gd name="T81" fmla="*/ 20 h 59"/>
                <a:gd name="T82" fmla="*/ 34 w 114"/>
                <a:gd name="T83" fmla="*/ 33 h 59"/>
                <a:gd name="T84" fmla="*/ 28 w 114"/>
                <a:gd name="T85" fmla="*/ 40 h 59"/>
                <a:gd name="T86" fmla="*/ 15 w 114"/>
                <a:gd name="T87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59">
                  <a:moveTo>
                    <a:pt x="0" y="59"/>
                  </a:moveTo>
                  <a:cubicBezTo>
                    <a:pt x="114" y="59"/>
                    <a:pt x="114" y="59"/>
                    <a:pt x="114" y="5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9"/>
                  </a:lnTo>
                  <a:close/>
                  <a:moveTo>
                    <a:pt x="99" y="31"/>
                  </a:moveTo>
                  <a:cubicBezTo>
                    <a:pt x="99" y="31"/>
                    <a:pt x="98" y="31"/>
                    <a:pt x="97" y="30"/>
                  </a:cubicBezTo>
                  <a:cubicBezTo>
                    <a:pt x="97" y="30"/>
                    <a:pt x="96" y="30"/>
                    <a:pt x="94" y="29"/>
                  </a:cubicBezTo>
                  <a:cubicBezTo>
                    <a:pt x="93" y="29"/>
                    <a:pt x="91" y="29"/>
                    <a:pt x="90" y="28"/>
                  </a:cubicBezTo>
                  <a:cubicBezTo>
                    <a:pt x="89" y="28"/>
                    <a:pt x="88" y="27"/>
                    <a:pt x="87" y="26"/>
                  </a:cubicBezTo>
                  <a:cubicBezTo>
                    <a:pt x="87" y="25"/>
                    <a:pt x="86" y="24"/>
                    <a:pt x="86" y="22"/>
                  </a:cubicBezTo>
                  <a:cubicBezTo>
                    <a:pt x="86" y="21"/>
                    <a:pt x="87" y="20"/>
                    <a:pt x="87" y="19"/>
                  </a:cubicBezTo>
                  <a:cubicBezTo>
                    <a:pt x="88" y="18"/>
                    <a:pt x="89" y="17"/>
                    <a:pt x="90" y="17"/>
                  </a:cubicBezTo>
                  <a:cubicBezTo>
                    <a:pt x="92" y="16"/>
                    <a:pt x="93" y="16"/>
                    <a:pt x="95" y="16"/>
                  </a:cubicBezTo>
                  <a:cubicBezTo>
                    <a:pt x="97" y="16"/>
                    <a:pt x="98" y="16"/>
                    <a:pt x="99" y="16"/>
                  </a:cubicBezTo>
                  <a:cubicBezTo>
                    <a:pt x="99" y="16"/>
                    <a:pt x="99" y="17"/>
                    <a:pt x="100" y="17"/>
                  </a:cubicBezTo>
                  <a:cubicBezTo>
                    <a:pt x="100" y="17"/>
                    <a:pt x="101" y="17"/>
                    <a:pt x="102" y="18"/>
                  </a:cubicBezTo>
                  <a:cubicBezTo>
                    <a:pt x="102" y="18"/>
                    <a:pt x="103" y="19"/>
                    <a:pt x="103" y="20"/>
                  </a:cubicBezTo>
                  <a:cubicBezTo>
                    <a:pt x="103" y="20"/>
                    <a:pt x="104" y="21"/>
                    <a:pt x="104" y="22"/>
                  </a:cubicBezTo>
                  <a:cubicBezTo>
                    <a:pt x="104" y="22"/>
                    <a:pt x="104" y="22"/>
                    <a:pt x="103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2" y="24"/>
                    <a:pt x="101" y="24"/>
                  </a:cubicBezTo>
                  <a:cubicBezTo>
                    <a:pt x="101" y="24"/>
                    <a:pt x="100" y="24"/>
                    <a:pt x="100" y="23"/>
                  </a:cubicBezTo>
                  <a:cubicBezTo>
                    <a:pt x="100" y="23"/>
                    <a:pt x="100" y="23"/>
                    <a:pt x="99" y="22"/>
                  </a:cubicBezTo>
                  <a:cubicBezTo>
                    <a:pt x="99" y="21"/>
                    <a:pt x="98" y="20"/>
                    <a:pt x="98" y="20"/>
                  </a:cubicBezTo>
                  <a:cubicBezTo>
                    <a:pt x="97" y="20"/>
                    <a:pt x="96" y="19"/>
                    <a:pt x="95" y="19"/>
                  </a:cubicBezTo>
                  <a:cubicBezTo>
                    <a:pt x="94" y="19"/>
                    <a:pt x="93" y="20"/>
                    <a:pt x="92" y="20"/>
                  </a:cubicBezTo>
                  <a:cubicBezTo>
                    <a:pt x="91" y="21"/>
                    <a:pt x="91" y="21"/>
                    <a:pt x="91" y="2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4"/>
                    <a:pt x="92" y="24"/>
                    <a:pt x="92" y="24"/>
                  </a:cubicBezTo>
                  <a:cubicBezTo>
                    <a:pt x="93" y="24"/>
                    <a:pt x="93" y="25"/>
                    <a:pt x="94" y="25"/>
                  </a:cubicBezTo>
                  <a:cubicBezTo>
                    <a:pt x="94" y="25"/>
                    <a:pt x="95" y="25"/>
                    <a:pt x="96" y="25"/>
                  </a:cubicBezTo>
                  <a:cubicBezTo>
                    <a:pt x="97" y="26"/>
                    <a:pt x="98" y="26"/>
                    <a:pt x="99" y="26"/>
                  </a:cubicBezTo>
                  <a:cubicBezTo>
                    <a:pt x="101" y="27"/>
                    <a:pt x="101" y="27"/>
                    <a:pt x="102" y="28"/>
                  </a:cubicBezTo>
                  <a:cubicBezTo>
                    <a:pt x="103" y="28"/>
                    <a:pt x="104" y="29"/>
                    <a:pt x="104" y="30"/>
                  </a:cubicBezTo>
                  <a:cubicBezTo>
                    <a:pt x="104" y="31"/>
                    <a:pt x="105" y="32"/>
                    <a:pt x="105" y="33"/>
                  </a:cubicBezTo>
                  <a:cubicBezTo>
                    <a:pt x="105" y="34"/>
                    <a:pt x="104" y="36"/>
                    <a:pt x="104" y="37"/>
                  </a:cubicBezTo>
                  <a:cubicBezTo>
                    <a:pt x="103" y="38"/>
                    <a:pt x="102" y="39"/>
                    <a:pt x="100" y="39"/>
                  </a:cubicBezTo>
                  <a:cubicBezTo>
                    <a:pt x="99" y="40"/>
                    <a:pt x="97" y="40"/>
                    <a:pt x="95" y="40"/>
                  </a:cubicBezTo>
                  <a:cubicBezTo>
                    <a:pt x="93" y="40"/>
                    <a:pt x="91" y="40"/>
                    <a:pt x="89" y="39"/>
                  </a:cubicBezTo>
                  <a:cubicBezTo>
                    <a:pt x="88" y="38"/>
                    <a:pt x="88" y="38"/>
                    <a:pt x="87" y="36"/>
                  </a:cubicBezTo>
                  <a:cubicBezTo>
                    <a:pt x="86" y="35"/>
                    <a:pt x="86" y="34"/>
                    <a:pt x="86" y="33"/>
                  </a:cubicBezTo>
                  <a:cubicBezTo>
                    <a:pt x="86" y="33"/>
                    <a:pt x="86" y="32"/>
                    <a:pt x="86" y="32"/>
                  </a:cubicBezTo>
                  <a:cubicBezTo>
                    <a:pt x="87" y="31"/>
                    <a:pt x="87" y="31"/>
                    <a:pt x="88" y="31"/>
                  </a:cubicBezTo>
                  <a:cubicBezTo>
                    <a:pt x="88" y="31"/>
                    <a:pt x="89" y="31"/>
                    <a:pt x="89" y="32"/>
                  </a:cubicBezTo>
                  <a:cubicBezTo>
                    <a:pt x="90" y="32"/>
                    <a:pt x="90" y="33"/>
                    <a:pt x="90" y="33"/>
                  </a:cubicBezTo>
                  <a:cubicBezTo>
                    <a:pt x="90" y="34"/>
                    <a:pt x="91" y="35"/>
                    <a:pt x="91" y="35"/>
                  </a:cubicBezTo>
                  <a:cubicBezTo>
                    <a:pt x="91" y="36"/>
                    <a:pt x="92" y="36"/>
                    <a:pt x="93" y="36"/>
                  </a:cubicBezTo>
                  <a:cubicBezTo>
                    <a:pt x="93" y="37"/>
                    <a:pt x="94" y="37"/>
                    <a:pt x="95" y="37"/>
                  </a:cubicBezTo>
                  <a:cubicBezTo>
                    <a:pt x="97" y="37"/>
                    <a:pt x="98" y="36"/>
                    <a:pt x="99" y="36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0" y="33"/>
                    <a:pt x="100" y="32"/>
                    <a:pt x="99" y="31"/>
                  </a:cubicBezTo>
                  <a:close/>
                  <a:moveTo>
                    <a:pt x="77" y="31"/>
                  </a:moveTo>
                  <a:cubicBezTo>
                    <a:pt x="77" y="31"/>
                    <a:pt x="76" y="31"/>
                    <a:pt x="75" y="30"/>
                  </a:cubicBezTo>
                  <a:cubicBezTo>
                    <a:pt x="75" y="30"/>
                    <a:pt x="74" y="30"/>
                    <a:pt x="72" y="29"/>
                  </a:cubicBezTo>
                  <a:cubicBezTo>
                    <a:pt x="71" y="29"/>
                    <a:pt x="69" y="29"/>
                    <a:pt x="68" y="28"/>
                  </a:cubicBezTo>
                  <a:cubicBezTo>
                    <a:pt x="67" y="28"/>
                    <a:pt x="66" y="27"/>
                    <a:pt x="65" y="26"/>
                  </a:cubicBezTo>
                  <a:cubicBezTo>
                    <a:pt x="65" y="25"/>
                    <a:pt x="64" y="24"/>
                    <a:pt x="64" y="22"/>
                  </a:cubicBezTo>
                  <a:cubicBezTo>
                    <a:pt x="64" y="21"/>
                    <a:pt x="65" y="20"/>
                    <a:pt x="65" y="19"/>
                  </a:cubicBezTo>
                  <a:cubicBezTo>
                    <a:pt x="66" y="18"/>
                    <a:pt x="67" y="17"/>
                    <a:pt x="68" y="17"/>
                  </a:cubicBezTo>
                  <a:cubicBezTo>
                    <a:pt x="70" y="16"/>
                    <a:pt x="71" y="16"/>
                    <a:pt x="73" y="16"/>
                  </a:cubicBezTo>
                  <a:cubicBezTo>
                    <a:pt x="75" y="16"/>
                    <a:pt x="76" y="16"/>
                    <a:pt x="77" y="16"/>
                  </a:cubicBezTo>
                  <a:cubicBezTo>
                    <a:pt x="78" y="17"/>
                    <a:pt x="79" y="17"/>
                    <a:pt x="80" y="18"/>
                  </a:cubicBezTo>
                  <a:cubicBezTo>
                    <a:pt x="80" y="18"/>
                    <a:pt x="81" y="19"/>
                    <a:pt x="81" y="20"/>
                  </a:cubicBezTo>
                  <a:cubicBezTo>
                    <a:pt x="81" y="20"/>
                    <a:pt x="82" y="21"/>
                    <a:pt x="82" y="22"/>
                  </a:cubicBezTo>
                  <a:cubicBezTo>
                    <a:pt x="82" y="22"/>
                    <a:pt x="81" y="23"/>
                    <a:pt x="81" y="23"/>
                  </a:cubicBezTo>
                  <a:cubicBezTo>
                    <a:pt x="81" y="24"/>
                    <a:pt x="80" y="24"/>
                    <a:pt x="79" y="24"/>
                  </a:cubicBezTo>
                  <a:cubicBezTo>
                    <a:pt x="79" y="24"/>
                    <a:pt x="78" y="24"/>
                    <a:pt x="78" y="23"/>
                  </a:cubicBezTo>
                  <a:cubicBezTo>
                    <a:pt x="78" y="23"/>
                    <a:pt x="78" y="23"/>
                    <a:pt x="77" y="22"/>
                  </a:cubicBezTo>
                  <a:cubicBezTo>
                    <a:pt x="77" y="21"/>
                    <a:pt x="76" y="20"/>
                    <a:pt x="76" y="20"/>
                  </a:cubicBezTo>
                  <a:cubicBezTo>
                    <a:pt x="75" y="20"/>
                    <a:pt x="74" y="19"/>
                    <a:pt x="73" y="19"/>
                  </a:cubicBezTo>
                  <a:cubicBezTo>
                    <a:pt x="72" y="19"/>
                    <a:pt x="71" y="20"/>
                    <a:pt x="70" y="20"/>
                  </a:cubicBezTo>
                  <a:cubicBezTo>
                    <a:pt x="69" y="21"/>
                    <a:pt x="69" y="21"/>
                    <a:pt x="69" y="22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1" y="24"/>
                    <a:pt x="71" y="25"/>
                    <a:pt x="72" y="25"/>
                  </a:cubicBezTo>
                  <a:cubicBezTo>
                    <a:pt x="72" y="25"/>
                    <a:pt x="73" y="25"/>
                    <a:pt x="74" y="25"/>
                  </a:cubicBezTo>
                  <a:cubicBezTo>
                    <a:pt x="75" y="26"/>
                    <a:pt x="76" y="26"/>
                    <a:pt x="77" y="26"/>
                  </a:cubicBezTo>
                  <a:cubicBezTo>
                    <a:pt x="79" y="27"/>
                    <a:pt x="79" y="27"/>
                    <a:pt x="80" y="28"/>
                  </a:cubicBezTo>
                  <a:cubicBezTo>
                    <a:pt x="81" y="28"/>
                    <a:pt x="82" y="29"/>
                    <a:pt x="82" y="30"/>
                  </a:cubicBezTo>
                  <a:cubicBezTo>
                    <a:pt x="82" y="31"/>
                    <a:pt x="83" y="32"/>
                    <a:pt x="83" y="33"/>
                  </a:cubicBezTo>
                  <a:cubicBezTo>
                    <a:pt x="83" y="34"/>
                    <a:pt x="82" y="36"/>
                    <a:pt x="82" y="37"/>
                  </a:cubicBezTo>
                  <a:cubicBezTo>
                    <a:pt x="81" y="38"/>
                    <a:pt x="80" y="39"/>
                    <a:pt x="78" y="39"/>
                  </a:cubicBezTo>
                  <a:cubicBezTo>
                    <a:pt x="77" y="40"/>
                    <a:pt x="75" y="40"/>
                    <a:pt x="73" y="40"/>
                  </a:cubicBezTo>
                  <a:cubicBezTo>
                    <a:pt x="71" y="40"/>
                    <a:pt x="69" y="40"/>
                    <a:pt x="67" y="39"/>
                  </a:cubicBezTo>
                  <a:cubicBezTo>
                    <a:pt x="66" y="38"/>
                    <a:pt x="66" y="38"/>
                    <a:pt x="65" y="36"/>
                  </a:cubicBezTo>
                  <a:cubicBezTo>
                    <a:pt x="64" y="35"/>
                    <a:pt x="64" y="34"/>
                    <a:pt x="64" y="33"/>
                  </a:cubicBezTo>
                  <a:cubicBezTo>
                    <a:pt x="64" y="33"/>
                    <a:pt x="64" y="32"/>
                    <a:pt x="64" y="32"/>
                  </a:cubicBezTo>
                  <a:cubicBezTo>
                    <a:pt x="65" y="31"/>
                    <a:pt x="65" y="31"/>
                    <a:pt x="66" y="31"/>
                  </a:cubicBezTo>
                  <a:cubicBezTo>
                    <a:pt x="66" y="31"/>
                    <a:pt x="67" y="31"/>
                    <a:pt x="67" y="32"/>
                  </a:cubicBezTo>
                  <a:cubicBezTo>
                    <a:pt x="68" y="32"/>
                    <a:pt x="68" y="33"/>
                    <a:pt x="68" y="33"/>
                  </a:cubicBezTo>
                  <a:cubicBezTo>
                    <a:pt x="68" y="34"/>
                    <a:pt x="69" y="35"/>
                    <a:pt x="69" y="35"/>
                  </a:cubicBezTo>
                  <a:cubicBezTo>
                    <a:pt x="69" y="36"/>
                    <a:pt x="70" y="36"/>
                    <a:pt x="71" y="36"/>
                  </a:cubicBezTo>
                  <a:cubicBezTo>
                    <a:pt x="71" y="37"/>
                    <a:pt x="72" y="37"/>
                    <a:pt x="73" y="37"/>
                  </a:cubicBezTo>
                  <a:cubicBezTo>
                    <a:pt x="75" y="37"/>
                    <a:pt x="76" y="36"/>
                    <a:pt x="77" y="36"/>
                  </a:cubicBezTo>
                  <a:cubicBezTo>
                    <a:pt x="77" y="35"/>
                    <a:pt x="78" y="34"/>
                    <a:pt x="78" y="33"/>
                  </a:cubicBezTo>
                  <a:cubicBezTo>
                    <a:pt x="78" y="33"/>
                    <a:pt x="78" y="32"/>
                    <a:pt x="77" y="31"/>
                  </a:cubicBezTo>
                  <a:close/>
                  <a:moveTo>
                    <a:pt x="38" y="23"/>
                  </a:moveTo>
                  <a:cubicBezTo>
                    <a:pt x="39" y="21"/>
                    <a:pt x="39" y="20"/>
                    <a:pt x="40" y="19"/>
                  </a:cubicBezTo>
                  <a:cubicBezTo>
                    <a:pt x="41" y="18"/>
                    <a:pt x="43" y="17"/>
                    <a:pt x="44" y="17"/>
                  </a:cubicBezTo>
                  <a:cubicBezTo>
                    <a:pt x="45" y="16"/>
                    <a:pt x="47" y="16"/>
                    <a:pt x="49" y="16"/>
                  </a:cubicBezTo>
                  <a:cubicBezTo>
                    <a:pt x="51" y="16"/>
                    <a:pt x="53" y="16"/>
                    <a:pt x="55" y="17"/>
                  </a:cubicBezTo>
                  <a:cubicBezTo>
                    <a:pt x="57" y="18"/>
                    <a:pt x="58" y="20"/>
                    <a:pt x="59" y="22"/>
                  </a:cubicBezTo>
                  <a:cubicBezTo>
                    <a:pt x="60" y="23"/>
                    <a:pt x="61" y="26"/>
                    <a:pt x="61" y="28"/>
                  </a:cubicBezTo>
                  <a:cubicBezTo>
                    <a:pt x="61" y="30"/>
                    <a:pt x="60" y="32"/>
                    <a:pt x="60" y="33"/>
                  </a:cubicBezTo>
                  <a:cubicBezTo>
                    <a:pt x="59" y="35"/>
                    <a:pt x="59" y="36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ubicBezTo>
                    <a:pt x="53" y="40"/>
                    <a:pt x="51" y="40"/>
                    <a:pt x="49" y="40"/>
                  </a:cubicBezTo>
                  <a:cubicBezTo>
                    <a:pt x="47" y="40"/>
                    <a:pt x="45" y="40"/>
                    <a:pt x="44" y="39"/>
                  </a:cubicBezTo>
                  <a:cubicBezTo>
                    <a:pt x="43" y="39"/>
                    <a:pt x="41" y="38"/>
                    <a:pt x="40" y="37"/>
                  </a:cubicBezTo>
                  <a:cubicBezTo>
                    <a:pt x="39" y="36"/>
                    <a:pt x="39" y="34"/>
                    <a:pt x="38" y="33"/>
                  </a:cubicBezTo>
                  <a:cubicBezTo>
                    <a:pt x="38" y="31"/>
                    <a:pt x="37" y="30"/>
                    <a:pt x="37" y="28"/>
                  </a:cubicBezTo>
                  <a:cubicBezTo>
                    <a:pt x="37" y="26"/>
                    <a:pt x="38" y="25"/>
                    <a:pt x="38" y="23"/>
                  </a:cubicBezTo>
                  <a:close/>
                  <a:moveTo>
                    <a:pt x="15" y="19"/>
                  </a:moveTo>
                  <a:cubicBezTo>
                    <a:pt x="15" y="18"/>
                    <a:pt x="15" y="17"/>
                    <a:pt x="15" y="17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7" y="16"/>
                    <a:pt x="28" y="16"/>
                  </a:cubicBezTo>
                  <a:cubicBezTo>
                    <a:pt x="29" y="17"/>
                    <a:pt x="30" y="17"/>
                    <a:pt x="30" y="17"/>
                  </a:cubicBezTo>
                  <a:cubicBezTo>
                    <a:pt x="31" y="18"/>
                    <a:pt x="31" y="18"/>
                    <a:pt x="32" y="19"/>
                  </a:cubicBezTo>
                  <a:cubicBezTo>
                    <a:pt x="32" y="19"/>
                    <a:pt x="33" y="20"/>
                    <a:pt x="33" y="20"/>
                  </a:cubicBezTo>
                  <a:cubicBezTo>
                    <a:pt x="33" y="21"/>
                    <a:pt x="33" y="21"/>
                    <a:pt x="33" y="22"/>
                  </a:cubicBezTo>
                  <a:cubicBezTo>
                    <a:pt x="33" y="25"/>
                    <a:pt x="32" y="26"/>
                    <a:pt x="30" y="27"/>
                  </a:cubicBezTo>
                  <a:cubicBezTo>
                    <a:pt x="33" y="28"/>
                    <a:pt x="34" y="30"/>
                    <a:pt x="34" y="33"/>
                  </a:cubicBezTo>
                  <a:cubicBezTo>
                    <a:pt x="34" y="34"/>
                    <a:pt x="34" y="36"/>
                    <a:pt x="33" y="37"/>
                  </a:cubicBezTo>
                  <a:cubicBezTo>
                    <a:pt x="33" y="38"/>
                    <a:pt x="32" y="39"/>
                    <a:pt x="31" y="39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7" y="40"/>
                    <a:pt x="26" y="40"/>
                    <a:pt x="25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6" y="40"/>
                    <a:pt x="15" y="39"/>
                  </a:cubicBezTo>
                  <a:cubicBezTo>
                    <a:pt x="15" y="39"/>
                    <a:pt x="15" y="38"/>
                    <a:pt x="15" y="37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20"/>
            <p:cNvSpPr/>
            <p:nvPr/>
          </p:nvSpPr>
          <p:spPr bwMode="auto">
            <a:xfrm>
              <a:off x="5758015" y="4486054"/>
              <a:ext cx="23802" cy="27409"/>
            </a:xfrm>
            <a:custGeom>
              <a:avLst/>
              <a:gdLst>
                <a:gd name="T0" fmla="*/ 2 w 14"/>
                <a:gd name="T1" fmla="*/ 14 h 16"/>
                <a:gd name="T2" fmla="*/ 4 w 14"/>
                <a:gd name="T3" fmla="*/ 16 h 16"/>
                <a:gd name="T4" fmla="*/ 7 w 14"/>
                <a:gd name="T5" fmla="*/ 16 h 16"/>
                <a:gd name="T6" fmla="*/ 10 w 14"/>
                <a:gd name="T7" fmla="*/ 16 h 16"/>
                <a:gd name="T8" fmla="*/ 13 w 14"/>
                <a:gd name="T9" fmla="*/ 13 h 16"/>
                <a:gd name="T10" fmla="*/ 14 w 14"/>
                <a:gd name="T11" fmla="*/ 8 h 16"/>
                <a:gd name="T12" fmla="*/ 13 w 14"/>
                <a:gd name="T13" fmla="*/ 4 h 16"/>
                <a:gd name="T14" fmla="*/ 10 w 14"/>
                <a:gd name="T15" fmla="*/ 1 h 16"/>
                <a:gd name="T16" fmla="*/ 7 w 14"/>
                <a:gd name="T17" fmla="*/ 0 h 16"/>
                <a:gd name="T18" fmla="*/ 4 w 14"/>
                <a:gd name="T19" fmla="*/ 0 h 16"/>
                <a:gd name="T20" fmla="*/ 2 w 14"/>
                <a:gd name="T21" fmla="*/ 2 h 16"/>
                <a:gd name="T22" fmla="*/ 1 w 14"/>
                <a:gd name="T23" fmla="*/ 4 h 16"/>
                <a:gd name="T24" fmla="*/ 0 w 14"/>
                <a:gd name="T25" fmla="*/ 8 h 16"/>
                <a:gd name="T26" fmla="*/ 1 w 14"/>
                <a:gd name="T27" fmla="*/ 12 h 16"/>
                <a:gd name="T28" fmla="*/ 2 w 14"/>
                <a:gd name="T2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6">
                  <a:moveTo>
                    <a:pt x="2" y="14"/>
                  </a:moveTo>
                  <a:cubicBezTo>
                    <a:pt x="3" y="15"/>
                    <a:pt x="4" y="16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5"/>
                    <a:pt x="12" y="14"/>
                    <a:pt x="13" y="13"/>
                  </a:cubicBezTo>
                  <a:cubicBezTo>
                    <a:pt x="13" y="11"/>
                    <a:pt x="14" y="10"/>
                    <a:pt x="14" y="8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2" y="2"/>
                    <a:pt x="12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3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21"/>
            <p:cNvSpPr/>
            <p:nvPr/>
          </p:nvSpPr>
          <p:spPr bwMode="auto">
            <a:xfrm>
              <a:off x="5720509" y="4501923"/>
              <a:ext cx="17311" cy="11540"/>
            </a:xfrm>
            <a:custGeom>
              <a:avLst/>
              <a:gdLst>
                <a:gd name="T0" fmla="*/ 10 w 10"/>
                <a:gd name="T1" fmla="*/ 4 h 7"/>
                <a:gd name="T2" fmla="*/ 8 w 10"/>
                <a:gd name="T3" fmla="*/ 1 h 7"/>
                <a:gd name="T4" fmla="*/ 5 w 10"/>
                <a:gd name="T5" fmla="*/ 0 h 7"/>
                <a:gd name="T6" fmla="*/ 0 w 10"/>
                <a:gd name="T7" fmla="*/ 0 h 7"/>
                <a:gd name="T8" fmla="*/ 0 w 10"/>
                <a:gd name="T9" fmla="*/ 7 h 7"/>
                <a:gd name="T10" fmla="*/ 5 w 10"/>
                <a:gd name="T11" fmla="*/ 7 h 7"/>
                <a:gd name="T12" fmla="*/ 10 w 10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10" y="3"/>
                    <a:pt x="9" y="2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10" y="6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22"/>
            <p:cNvSpPr/>
            <p:nvPr/>
          </p:nvSpPr>
          <p:spPr bwMode="auto">
            <a:xfrm>
              <a:off x="5720509" y="4486054"/>
              <a:ext cx="15147" cy="10819"/>
            </a:xfrm>
            <a:custGeom>
              <a:avLst/>
              <a:gdLst>
                <a:gd name="T0" fmla="*/ 7 w 9"/>
                <a:gd name="T1" fmla="*/ 6 h 6"/>
                <a:gd name="T2" fmla="*/ 8 w 9"/>
                <a:gd name="T3" fmla="*/ 4 h 6"/>
                <a:gd name="T4" fmla="*/ 9 w 9"/>
                <a:gd name="T5" fmla="*/ 3 h 6"/>
                <a:gd name="T6" fmla="*/ 7 w 9"/>
                <a:gd name="T7" fmla="*/ 0 h 6"/>
                <a:gd name="T8" fmla="*/ 3 w 9"/>
                <a:gd name="T9" fmla="*/ 0 h 6"/>
                <a:gd name="T10" fmla="*/ 0 w 9"/>
                <a:gd name="T11" fmla="*/ 0 h 6"/>
                <a:gd name="T12" fmla="*/ 0 w 9"/>
                <a:gd name="T13" fmla="*/ 6 h 6"/>
                <a:gd name="T14" fmla="*/ 4 w 9"/>
                <a:gd name="T15" fmla="*/ 6 h 6"/>
                <a:gd name="T16" fmla="*/ 7 w 9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7" y="6"/>
                  </a:move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Oval 23"/>
            <p:cNvSpPr>
              <a:spLocks noChangeArrowheads="1"/>
            </p:cNvSpPr>
            <p:nvPr/>
          </p:nvSpPr>
          <p:spPr bwMode="auto">
            <a:xfrm>
              <a:off x="5494027" y="4002076"/>
              <a:ext cx="158681" cy="18609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24"/>
            <p:cNvSpPr/>
            <p:nvPr/>
          </p:nvSpPr>
          <p:spPr bwMode="auto">
            <a:xfrm>
              <a:off x="5408916" y="4204756"/>
              <a:ext cx="326740" cy="187533"/>
            </a:xfrm>
            <a:custGeom>
              <a:avLst/>
              <a:gdLst>
                <a:gd name="T0" fmla="*/ 99 w 192"/>
                <a:gd name="T1" fmla="*/ 110 h 110"/>
                <a:gd name="T2" fmla="*/ 103 w 192"/>
                <a:gd name="T3" fmla="*/ 110 h 110"/>
                <a:gd name="T4" fmla="*/ 192 w 192"/>
                <a:gd name="T5" fmla="*/ 110 h 110"/>
                <a:gd name="T6" fmla="*/ 192 w 192"/>
                <a:gd name="T7" fmla="*/ 55 h 110"/>
                <a:gd name="T8" fmla="*/ 140 w 192"/>
                <a:gd name="T9" fmla="*/ 0 h 110"/>
                <a:gd name="T10" fmla="*/ 99 w 192"/>
                <a:gd name="T11" fmla="*/ 15 h 110"/>
                <a:gd name="T12" fmla="*/ 118 w 192"/>
                <a:gd name="T13" fmla="*/ 69 h 110"/>
                <a:gd name="T14" fmla="*/ 99 w 192"/>
                <a:gd name="T15" fmla="*/ 98 h 110"/>
                <a:gd name="T16" fmla="*/ 80 w 192"/>
                <a:gd name="T17" fmla="*/ 69 h 110"/>
                <a:gd name="T18" fmla="*/ 99 w 192"/>
                <a:gd name="T19" fmla="*/ 15 h 110"/>
                <a:gd name="T20" fmla="*/ 52 w 192"/>
                <a:gd name="T21" fmla="*/ 0 h 110"/>
                <a:gd name="T22" fmla="*/ 0 w 192"/>
                <a:gd name="T23" fmla="*/ 55 h 110"/>
                <a:gd name="T24" fmla="*/ 0 w 192"/>
                <a:gd name="T25" fmla="*/ 110 h 110"/>
                <a:gd name="T26" fmla="*/ 89 w 192"/>
                <a:gd name="T27" fmla="*/ 110 h 110"/>
                <a:gd name="T28" fmla="*/ 99 w 192"/>
                <a:gd name="T2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10">
                  <a:moveTo>
                    <a:pt x="99" y="110"/>
                  </a:moveTo>
                  <a:cubicBezTo>
                    <a:pt x="103" y="110"/>
                    <a:pt x="103" y="110"/>
                    <a:pt x="103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55"/>
                  </a:cubicBezTo>
                  <a:cubicBezTo>
                    <a:pt x="192" y="23"/>
                    <a:pt x="164" y="8"/>
                    <a:pt x="140" y="0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8" y="8"/>
                    <a:pt x="0" y="23"/>
                    <a:pt x="0" y="5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89" y="110"/>
                    <a:pt x="89" y="110"/>
                    <a:pt x="89" y="110"/>
                  </a:cubicBezTo>
                  <a:lnTo>
                    <a:pt x="9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6163385" y="4418749"/>
            <a:ext cx="750131" cy="649151"/>
            <a:chOff x="6269402" y="3968176"/>
            <a:chExt cx="750131" cy="649151"/>
          </a:xfrm>
          <a:solidFill>
            <a:srgbClr val="171E28"/>
          </a:solidFill>
        </p:grpSpPr>
        <p:sp>
          <p:nvSpPr>
            <p:cNvPr id="244" name="Freeform 25"/>
            <p:cNvSpPr>
              <a:spLocks noEditPoints="1"/>
            </p:cNvSpPr>
            <p:nvPr/>
          </p:nvSpPr>
          <p:spPr bwMode="auto">
            <a:xfrm>
              <a:off x="6269402" y="4116759"/>
              <a:ext cx="750131" cy="500568"/>
            </a:xfrm>
            <a:custGeom>
              <a:avLst/>
              <a:gdLst>
                <a:gd name="T0" fmla="*/ 405 w 440"/>
                <a:gd name="T1" fmla="*/ 0 h 294"/>
                <a:gd name="T2" fmla="*/ 267 w 440"/>
                <a:gd name="T3" fmla="*/ 0 h 294"/>
                <a:gd name="T4" fmla="*/ 220 w 440"/>
                <a:gd name="T5" fmla="*/ 0 h 294"/>
                <a:gd name="T6" fmla="*/ 172 w 440"/>
                <a:gd name="T7" fmla="*/ 0 h 294"/>
                <a:gd name="T8" fmla="*/ 34 w 440"/>
                <a:gd name="T9" fmla="*/ 0 h 294"/>
                <a:gd name="T10" fmla="*/ 0 w 440"/>
                <a:gd name="T11" fmla="*/ 34 h 294"/>
                <a:gd name="T12" fmla="*/ 0 w 440"/>
                <a:gd name="T13" fmla="*/ 259 h 294"/>
                <a:gd name="T14" fmla="*/ 34 w 440"/>
                <a:gd name="T15" fmla="*/ 294 h 294"/>
                <a:gd name="T16" fmla="*/ 405 w 440"/>
                <a:gd name="T17" fmla="*/ 294 h 294"/>
                <a:gd name="T18" fmla="*/ 440 w 440"/>
                <a:gd name="T19" fmla="*/ 259 h 294"/>
                <a:gd name="T20" fmla="*/ 440 w 440"/>
                <a:gd name="T21" fmla="*/ 34 h 294"/>
                <a:gd name="T22" fmla="*/ 405 w 440"/>
                <a:gd name="T23" fmla="*/ 0 h 294"/>
                <a:gd name="T24" fmla="*/ 419 w 440"/>
                <a:gd name="T25" fmla="*/ 243 h 294"/>
                <a:gd name="T26" fmla="*/ 388 w 440"/>
                <a:gd name="T27" fmla="*/ 273 h 294"/>
                <a:gd name="T28" fmla="*/ 51 w 440"/>
                <a:gd name="T29" fmla="*/ 273 h 294"/>
                <a:gd name="T30" fmla="*/ 20 w 440"/>
                <a:gd name="T31" fmla="*/ 243 h 294"/>
                <a:gd name="T32" fmla="*/ 20 w 440"/>
                <a:gd name="T33" fmla="*/ 50 h 294"/>
                <a:gd name="T34" fmla="*/ 51 w 440"/>
                <a:gd name="T35" fmla="*/ 20 h 294"/>
                <a:gd name="T36" fmla="*/ 163 w 440"/>
                <a:gd name="T37" fmla="*/ 20 h 294"/>
                <a:gd name="T38" fmla="*/ 163 w 440"/>
                <a:gd name="T39" fmla="*/ 35 h 294"/>
                <a:gd name="T40" fmla="*/ 276 w 440"/>
                <a:gd name="T41" fmla="*/ 35 h 294"/>
                <a:gd name="T42" fmla="*/ 276 w 440"/>
                <a:gd name="T43" fmla="*/ 20 h 294"/>
                <a:gd name="T44" fmla="*/ 388 w 440"/>
                <a:gd name="T45" fmla="*/ 20 h 294"/>
                <a:gd name="T46" fmla="*/ 419 w 440"/>
                <a:gd name="T47" fmla="*/ 50 h 294"/>
                <a:gd name="T48" fmla="*/ 419 w 440"/>
                <a:gd name="T49" fmla="*/ 24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0" h="294">
                  <a:moveTo>
                    <a:pt x="405" y="0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8"/>
                    <a:pt x="15" y="294"/>
                    <a:pt x="34" y="294"/>
                  </a:cubicBezTo>
                  <a:cubicBezTo>
                    <a:pt x="405" y="294"/>
                    <a:pt x="405" y="294"/>
                    <a:pt x="405" y="294"/>
                  </a:cubicBezTo>
                  <a:cubicBezTo>
                    <a:pt x="424" y="294"/>
                    <a:pt x="440" y="278"/>
                    <a:pt x="440" y="259"/>
                  </a:cubicBezTo>
                  <a:cubicBezTo>
                    <a:pt x="440" y="34"/>
                    <a:pt x="440" y="34"/>
                    <a:pt x="440" y="34"/>
                  </a:cubicBezTo>
                  <a:cubicBezTo>
                    <a:pt x="440" y="15"/>
                    <a:pt x="424" y="0"/>
                    <a:pt x="405" y="0"/>
                  </a:cubicBezTo>
                  <a:close/>
                  <a:moveTo>
                    <a:pt x="419" y="243"/>
                  </a:moveTo>
                  <a:cubicBezTo>
                    <a:pt x="419" y="260"/>
                    <a:pt x="405" y="273"/>
                    <a:pt x="388" y="273"/>
                  </a:cubicBezTo>
                  <a:cubicBezTo>
                    <a:pt x="51" y="273"/>
                    <a:pt x="51" y="273"/>
                    <a:pt x="51" y="273"/>
                  </a:cubicBezTo>
                  <a:cubicBezTo>
                    <a:pt x="34" y="273"/>
                    <a:pt x="20" y="260"/>
                    <a:pt x="20" y="243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34"/>
                    <a:pt x="34" y="20"/>
                    <a:pt x="51" y="20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20"/>
                    <a:pt x="276" y="20"/>
                    <a:pt x="276" y="20"/>
                  </a:cubicBezTo>
                  <a:cubicBezTo>
                    <a:pt x="388" y="20"/>
                    <a:pt x="388" y="20"/>
                    <a:pt x="388" y="20"/>
                  </a:cubicBezTo>
                  <a:cubicBezTo>
                    <a:pt x="405" y="20"/>
                    <a:pt x="419" y="34"/>
                    <a:pt x="419" y="50"/>
                  </a:cubicBezTo>
                  <a:lnTo>
                    <a:pt x="419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Rectangle 26"/>
            <p:cNvSpPr>
              <a:spLocks noChangeArrowheads="1"/>
            </p:cNvSpPr>
            <p:nvPr/>
          </p:nvSpPr>
          <p:spPr bwMode="auto">
            <a:xfrm>
              <a:off x="6635812" y="4470908"/>
              <a:ext cx="258940" cy="209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Rectangle 27"/>
            <p:cNvSpPr>
              <a:spLocks noChangeArrowheads="1"/>
            </p:cNvSpPr>
            <p:nvPr/>
          </p:nvSpPr>
          <p:spPr bwMode="auto">
            <a:xfrm>
              <a:off x="6635812" y="4405993"/>
              <a:ext cx="258940" cy="187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Rectangle 28"/>
            <p:cNvSpPr>
              <a:spLocks noChangeArrowheads="1"/>
            </p:cNvSpPr>
            <p:nvPr/>
          </p:nvSpPr>
          <p:spPr bwMode="auto">
            <a:xfrm>
              <a:off x="6635812" y="4328095"/>
              <a:ext cx="258940" cy="20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Rectangle 29"/>
            <p:cNvSpPr>
              <a:spLocks noChangeArrowheads="1"/>
            </p:cNvSpPr>
            <p:nvPr/>
          </p:nvSpPr>
          <p:spPr bwMode="auto">
            <a:xfrm>
              <a:off x="6635812" y="4258130"/>
              <a:ext cx="258940" cy="20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30"/>
            <p:cNvSpPr/>
            <p:nvPr/>
          </p:nvSpPr>
          <p:spPr bwMode="auto">
            <a:xfrm>
              <a:off x="6547095" y="3968176"/>
              <a:ext cx="192582" cy="122617"/>
            </a:xfrm>
            <a:custGeom>
              <a:avLst/>
              <a:gdLst>
                <a:gd name="T0" fmla="*/ 32 w 113"/>
                <a:gd name="T1" fmla="*/ 72 h 72"/>
                <a:gd name="T2" fmla="*/ 28 w 113"/>
                <a:gd name="T3" fmla="*/ 56 h 72"/>
                <a:gd name="T4" fmla="*/ 57 w 113"/>
                <a:gd name="T5" fmla="*/ 27 h 72"/>
                <a:gd name="T6" fmla="*/ 86 w 113"/>
                <a:gd name="T7" fmla="*/ 56 h 72"/>
                <a:gd name="T8" fmla="*/ 81 w 113"/>
                <a:gd name="T9" fmla="*/ 72 h 72"/>
                <a:gd name="T10" fmla="*/ 111 w 113"/>
                <a:gd name="T11" fmla="*/ 72 h 72"/>
                <a:gd name="T12" fmla="*/ 113 w 113"/>
                <a:gd name="T13" fmla="*/ 56 h 72"/>
                <a:gd name="T14" fmla="*/ 57 w 113"/>
                <a:gd name="T15" fmla="*/ 0 h 72"/>
                <a:gd name="T16" fmla="*/ 0 w 113"/>
                <a:gd name="T17" fmla="*/ 56 h 72"/>
                <a:gd name="T18" fmla="*/ 2 w 113"/>
                <a:gd name="T19" fmla="*/ 72 h 72"/>
                <a:gd name="T20" fmla="*/ 32 w 113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72">
                  <a:moveTo>
                    <a:pt x="32" y="72"/>
                  </a:moveTo>
                  <a:cubicBezTo>
                    <a:pt x="29" y="67"/>
                    <a:pt x="28" y="62"/>
                    <a:pt x="28" y="56"/>
                  </a:cubicBezTo>
                  <a:cubicBezTo>
                    <a:pt x="28" y="40"/>
                    <a:pt x="41" y="27"/>
                    <a:pt x="57" y="27"/>
                  </a:cubicBezTo>
                  <a:cubicBezTo>
                    <a:pt x="73" y="27"/>
                    <a:pt x="86" y="40"/>
                    <a:pt x="86" y="56"/>
                  </a:cubicBezTo>
                  <a:cubicBezTo>
                    <a:pt x="86" y="62"/>
                    <a:pt x="84" y="67"/>
                    <a:pt x="8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67"/>
                    <a:pt x="113" y="62"/>
                    <a:pt x="113" y="56"/>
                  </a:cubicBezTo>
                  <a:cubicBezTo>
                    <a:pt x="113" y="25"/>
                    <a:pt x="88" y="0"/>
                    <a:pt x="57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2"/>
                    <a:pt x="1" y="67"/>
                    <a:pt x="2" y="72"/>
                  </a:cubicBezTo>
                  <a:lnTo>
                    <a:pt x="3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Freeform 31"/>
            <p:cNvSpPr>
              <a:spLocks noEditPoints="1"/>
            </p:cNvSpPr>
            <p:nvPr/>
          </p:nvSpPr>
          <p:spPr bwMode="auto">
            <a:xfrm>
              <a:off x="6526899" y="4473071"/>
              <a:ext cx="33900" cy="42556"/>
            </a:xfrm>
            <a:custGeom>
              <a:avLst/>
              <a:gdLst>
                <a:gd name="T0" fmla="*/ 19 w 20"/>
                <a:gd name="T1" fmla="*/ 16 h 25"/>
                <a:gd name="T2" fmla="*/ 17 w 20"/>
                <a:gd name="T3" fmla="*/ 16 h 25"/>
                <a:gd name="T4" fmla="*/ 16 w 20"/>
                <a:gd name="T5" fmla="*/ 16 h 25"/>
                <a:gd name="T6" fmla="*/ 16 w 20"/>
                <a:gd name="T7" fmla="*/ 3 h 25"/>
                <a:gd name="T8" fmla="*/ 13 w 20"/>
                <a:gd name="T9" fmla="*/ 0 h 25"/>
                <a:gd name="T10" fmla="*/ 12 w 20"/>
                <a:gd name="T11" fmla="*/ 1 h 25"/>
                <a:gd name="T12" fmla="*/ 11 w 20"/>
                <a:gd name="T13" fmla="*/ 2 h 25"/>
                <a:gd name="T14" fmla="*/ 2 w 20"/>
                <a:gd name="T15" fmla="*/ 14 h 25"/>
                <a:gd name="T16" fmla="*/ 1 w 20"/>
                <a:gd name="T17" fmla="*/ 15 h 25"/>
                <a:gd name="T18" fmla="*/ 1 w 20"/>
                <a:gd name="T19" fmla="*/ 16 h 25"/>
                <a:gd name="T20" fmla="*/ 0 w 20"/>
                <a:gd name="T21" fmla="*/ 16 h 25"/>
                <a:gd name="T22" fmla="*/ 0 w 20"/>
                <a:gd name="T23" fmla="*/ 17 h 25"/>
                <a:gd name="T24" fmla="*/ 1 w 20"/>
                <a:gd name="T25" fmla="*/ 19 h 25"/>
                <a:gd name="T26" fmla="*/ 3 w 20"/>
                <a:gd name="T27" fmla="*/ 20 h 25"/>
                <a:gd name="T28" fmla="*/ 12 w 20"/>
                <a:gd name="T29" fmla="*/ 20 h 25"/>
                <a:gd name="T30" fmla="*/ 12 w 20"/>
                <a:gd name="T31" fmla="*/ 23 h 25"/>
                <a:gd name="T32" fmla="*/ 12 w 20"/>
                <a:gd name="T33" fmla="*/ 25 h 25"/>
                <a:gd name="T34" fmla="*/ 14 w 20"/>
                <a:gd name="T35" fmla="*/ 25 h 25"/>
                <a:gd name="T36" fmla="*/ 15 w 20"/>
                <a:gd name="T37" fmla="*/ 25 h 25"/>
                <a:gd name="T38" fmla="*/ 16 w 20"/>
                <a:gd name="T39" fmla="*/ 23 h 25"/>
                <a:gd name="T40" fmla="*/ 16 w 20"/>
                <a:gd name="T41" fmla="*/ 20 h 25"/>
                <a:gd name="T42" fmla="*/ 17 w 20"/>
                <a:gd name="T43" fmla="*/ 20 h 25"/>
                <a:gd name="T44" fmla="*/ 19 w 20"/>
                <a:gd name="T45" fmla="*/ 19 h 25"/>
                <a:gd name="T46" fmla="*/ 20 w 20"/>
                <a:gd name="T47" fmla="*/ 18 h 25"/>
                <a:gd name="T48" fmla="*/ 19 w 20"/>
                <a:gd name="T49" fmla="*/ 16 h 25"/>
                <a:gd name="T50" fmla="*/ 12 w 20"/>
                <a:gd name="T51" fmla="*/ 16 h 25"/>
                <a:gd name="T52" fmla="*/ 5 w 20"/>
                <a:gd name="T53" fmla="*/ 16 h 25"/>
                <a:gd name="T54" fmla="*/ 12 w 20"/>
                <a:gd name="T55" fmla="*/ 6 h 25"/>
                <a:gd name="T56" fmla="*/ 12 w 20"/>
                <a:gd name="T5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5"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9"/>
                    <a:pt x="20" y="18"/>
                  </a:cubicBezTo>
                  <a:cubicBezTo>
                    <a:pt x="20" y="17"/>
                    <a:pt x="19" y="17"/>
                    <a:pt x="19" y="16"/>
                  </a:cubicBezTo>
                  <a:close/>
                  <a:moveTo>
                    <a:pt x="12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32"/>
            <p:cNvSpPr/>
            <p:nvPr/>
          </p:nvSpPr>
          <p:spPr bwMode="auto">
            <a:xfrm>
              <a:off x="6494441" y="4473071"/>
              <a:ext cx="28851" cy="42556"/>
            </a:xfrm>
            <a:custGeom>
              <a:avLst/>
              <a:gdLst>
                <a:gd name="T0" fmla="*/ 15 w 17"/>
                <a:gd name="T1" fmla="*/ 13 h 25"/>
                <a:gd name="T2" fmla="*/ 13 w 17"/>
                <a:gd name="T3" fmla="*/ 12 h 25"/>
                <a:gd name="T4" fmla="*/ 15 w 17"/>
                <a:gd name="T5" fmla="*/ 9 h 25"/>
                <a:gd name="T6" fmla="*/ 16 w 17"/>
                <a:gd name="T7" fmla="*/ 6 h 25"/>
                <a:gd name="T8" fmla="*/ 15 w 17"/>
                <a:gd name="T9" fmla="*/ 4 h 25"/>
                <a:gd name="T10" fmla="*/ 14 w 17"/>
                <a:gd name="T11" fmla="*/ 2 h 25"/>
                <a:gd name="T12" fmla="*/ 12 w 17"/>
                <a:gd name="T13" fmla="*/ 1 h 25"/>
                <a:gd name="T14" fmla="*/ 9 w 17"/>
                <a:gd name="T15" fmla="*/ 0 h 25"/>
                <a:gd name="T16" fmla="*/ 5 w 17"/>
                <a:gd name="T17" fmla="*/ 1 h 25"/>
                <a:gd name="T18" fmla="*/ 3 w 17"/>
                <a:gd name="T19" fmla="*/ 2 h 25"/>
                <a:gd name="T20" fmla="*/ 1 w 17"/>
                <a:gd name="T21" fmla="*/ 4 h 25"/>
                <a:gd name="T22" fmla="*/ 1 w 17"/>
                <a:gd name="T23" fmla="*/ 6 h 25"/>
                <a:gd name="T24" fmla="*/ 1 w 17"/>
                <a:gd name="T25" fmla="*/ 7 h 25"/>
                <a:gd name="T26" fmla="*/ 2 w 17"/>
                <a:gd name="T27" fmla="*/ 8 h 25"/>
                <a:gd name="T28" fmla="*/ 3 w 17"/>
                <a:gd name="T29" fmla="*/ 8 h 25"/>
                <a:gd name="T30" fmla="*/ 4 w 17"/>
                <a:gd name="T31" fmla="*/ 7 h 25"/>
                <a:gd name="T32" fmla="*/ 5 w 17"/>
                <a:gd name="T33" fmla="*/ 6 h 25"/>
                <a:gd name="T34" fmla="*/ 5 w 17"/>
                <a:gd name="T35" fmla="*/ 4 h 25"/>
                <a:gd name="T36" fmla="*/ 7 w 17"/>
                <a:gd name="T37" fmla="*/ 4 h 25"/>
                <a:gd name="T38" fmla="*/ 8 w 17"/>
                <a:gd name="T39" fmla="*/ 3 h 25"/>
                <a:gd name="T40" fmla="*/ 11 w 17"/>
                <a:gd name="T41" fmla="*/ 4 h 25"/>
                <a:gd name="T42" fmla="*/ 12 w 17"/>
                <a:gd name="T43" fmla="*/ 7 h 25"/>
                <a:gd name="T44" fmla="*/ 10 w 17"/>
                <a:gd name="T45" fmla="*/ 9 h 25"/>
                <a:gd name="T46" fmla="*/ 8 w 17"/>
                <a:gd name="T47" fmla="*/ 10 h 25"/>
                <a:gd name="T48" fmla="*/ 7 w 17"/>
                <a:gd name="T49" fmla="*/ 10 h 25"/>
                <a:gd name="T50" fmla="*/ 5 w 17"/>
                <a:gd name="T51" fmla="*/ 11 h 25"/>
                <a:gd name="T52" fmla="*/ 5 w 17"/>
                <a:gd name="T53" fmla="*/ 12 h 25"/>
                <a:gd name="T54" fmla="*/ 5 w 17"/>
                <a:gd name="T55" fmla="*/ 13 h 25"/>
                <a:gd name="T56" fmla="*/ 7 w 17"/>
                <a:gd name="T57" fmla="*/ 14 h 25"/>
                <a:gd name="T58" fmla="*/ 7 w 17"/>
                <a:gd name="T59" fmla="*/ 14 h 25"/>
                <a:gd name="T60" fmla="*/ 8 w 17"/>
                <a:gd name="T61" fmla="*/ 14 h 25"/>
                <a:gd name="T62" fmla="*/ 12 w 17"/>
                <a:gd name="T63" fmla="*/ 15 h 25"/>
                <a:gd name="T64" fmla="*/ 13 w 17"/>
                <a:gd name="T65" fmla="*/ 18 h 25"/>
                <a:gd name="T66" fmla="*/ 12 w 17"/>
                <a:gd name="T67" fmla="*/ 20 h 25"/>
                <a:gd name="T68" fmla="*/ 10 w 17"/>
                <a:gd name="T69" fmla="*/ 22 h 25"/>
                <a:gd name="T70" fmla="*/ 8 w 17"/>
                <a:gd name="T71" fmla="*/ 22 h 25"/>
                <a:gd name="T72" fmla="*/ 6 w 17"/>
                <a:gd name="T73" fmla="*/ 21 h 25"/>
                <a:gd name="T74" fmla="*/ 4 w 17"/>
                <a:gd name="T75" fmla="*/ 18 h 25"/>
                <a:gd name="T76" fmla="*/ 3 w 17"/>
                <a:gd name="T77" fmla="*/ 17 h 25"/>
                <a:gd name="T78" fmla="*/ 2 w 17"/>
                <a:gd name="T79" fmla="*/ 17 h 25"/>
                <a:gd name="T80" fmla="*/ 1 w 17"/>
                <a:gd name="T81" fmla="*/ 17 h 25"/>
                <a:gd name="T82" fmla="*/ 0 w 17"/>
                <a:gd name="T83" fmla="*/ 19 h 25"/>
                <a:gd name="T84" fmla="*/ 0 w 17"/>
                <a:gd name="T85" fmla="*/ 21 h 25"/>
                <a:gd name="T86" fmla="*/ 2 w 17"/>
                <a:gd name="T87" fmla="*/ 23 h 25"/>
                <a:gd name="T88" fmla="*/ 5 w 17"/>
                <a:gd name="T89" fmla="*/ 25 h 25"/>
                <a:gd name="T90" fmla="*/ 8 w 17"/>
                <a:gd name="T91" fmla="*/ 25 h 25"/>
                <a:gd name="T92" fmla="*/ 12 w 17"/>
                <a:gd name="T93" fmla="*/ 25 h 25"/>
                <a:gd name="T94" fmla="*/ 15 w 17"/>
                <a:gd name="T95" fmla="*/ 23 h 25"/>
                <a:gd name="T96" fmla="*/ 17 w 17"/>
                <a:gd name="T97" fmla="*/ 21 h 25"/>
                <a:gd name="T98" fmla="*/ 17 w 17"/>
                <a:gd name="T99" fmla="*/ 18 h 25"/>
                <a:gd name="T100" fmla="*/ 17 w 17"/>
                <a:gd name="T101" fmla="*/ 15 h 25"/>
                <a:gd name="T102" fmla="*/ 15 w 17"/>
                <a:gd name="T10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" h="25">
                  <a:moveTo>
                    <a:pt x="15" y="13"/>
                  </a:moveTo>
                  <a:cubicBezTo>
                    <a:pt x="15" y="13"/>
                    <a:pt x="14" y="12"/>
                    <a:pt x="13" y="12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5"/>
                    <a:pt x="16" y="5"/>
                    <a:pt x="15" y="4"/>
                  </a:cubicBezTo>
                  <a:cubicBezTo>
                    <a:pt x="15" y="3"/>
                    <a:pt x="15" y="3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1" y="14"/>
                    <a:pt x="12" y="15"/>
                  </a:cubicBezTo>
                  <a:cubicBezTo>
                    <a:pt x="12" y="15"/>
                    <a:pt x="13" y="16"/>
                    <a:pt x="13" y="18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2" y="21"/>
                    <a:pt x="11" y="21"/>
                    <a:pt x="10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7" y="22"/>
                    <a:pt x="6" y="22"/>
                    <a:pt x="6" y="21"/>
                  </a:cubicBezTo>
                  <a:cubicBezTo>
                    <a:pt x="5" y="20"/>
                    <a:pt x="4" y="19"/>
                    <a:pt x="4" y="18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1" y="21"/>
                    <a:pt x="1" y="22"/>
                    <a:pt x="2" y="23"/>
                  </a:cubicBezTo>
                  <a:cubicBezTo>
                    <a:pt x="3" y="24"/>
                    <a:pt x="4" y="24"/>
                    <a:pt x="5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13" y="24"/>
                    <a:pt x="14" y="24"/>
                    <a:pt x="15" y="23"/>
                  </a:cubicBezTo>
                  <a:cubicBezTo>
                    <a:pt x="16" y="22"/>
                    <a:pt x="16" y="22"/>
                    <a:pt x="17" y="21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7" y="17"/>
                    <a:pt x="17" y="16"/>
                    <a:pt x="17" y="15"/>
                  </a:cubicBezTo>
                  <a:cubicBezTo>
                    <a:pt x="16" y="14"/>
                    <a:pt x="16" y="14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Oval 33"/>
            <p:cNvSpPr>
              <a:spLocks noChangeArrowheads="1"/>
            </p:cNvSpPr>
            <p:nvPr/>
          </p:nvSpPr>
          <p:spPr bwMode="auto">
            <a:xfrm>
              <a:off x="6410773" y="4213411"/>
              <a:ext cx="92324" cy="1074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eform 34"/>
            <p:cNvSpPr/>
            <p:nvPr/>
          </p:nvSpPr>
          <p:spPr bwMode="auto">
            <a:xfrm>
              <a:off x="6460542" y="4474514"/>
              <a:ext cx="28851" cy="41113"/>
            </a:xfrm>
            <a:custGeom>
              <a:avLst/>
              <a:gdLst>
                <a:gd name="T0" fmla="*/ 15 w 17"/>
                <a:gd name="T1" fmla="*/ 10 h 24"/>
                <a:gd name="T2" fmla="*/ 12 w 17"/>
                <a:gd name="T3" fmla="*/ 8 h 24"/>
                <a:gd name="T4" fmla="*/ 9 w 17"/>
                <a:gd name="T5" fmla="*/ 8 h 24"/>
                <a:gd name="T6" fmla="*/ 5 w 17"/>
                <a:gd name="T7" fmla="*/ 9 h 24"/>
                <a:gd name="T8" fmla="*/ 6 w 17"/>
                <a:gd name="T9" fmla="*/ 4 h 24"/>
                <a:gd name="T10" fmla="*/ 14 w 17"/>
                <a:gd name="T11" fmla="*/ 4 h 24"/>
                <a:gd name="T12" fmla="*/ 16 w 17"/>
                <a:gd name="T13" fmla="*/ 3 h 24"/>
                <a:gd name="T14" fmla="*/ 16 w 17"/>
                <a:gd name="T15" fmla="*/ 2 h 24"/>
                <a:gd name="T16" fmla="*/ 14 w 17"/>
                <a:gd name="T17" fmla="*/ 0 h 24"/>
                <a:gd name="T18" fmla="*/ 5 w 17"/>
                <a:gd name="T19" fmla="*/ 0 h 24"/>
                <a:gd name="T20" fmla="*/ 3 w 17"/>
                <a:gd name="T21" fmla="*/ 0 h 24"/>
                <a:gd name="T22" fmla="*/ 2 w 17"/>
                <a:gd name="T23" fmla="*/ 2 h 24"/>
                <a:gd name="T24" fmla="*/ 0 w 17"/>
                <a:gd name="T25" fmla="*/ 10 h 24"/>
                <a:gd name="T26" fmla="*/ 0 w 17"/>
                <a:gd name="T27" fmla="*/ 12 h 24"/>
                <a:gd name="T28" fmla="*/ 1 w 17"/>
                <a:gd name="T29" fmla="*/ 13 h 24"/>
                <a:gd name="T30" fmla="*/ 2 w 17"/>
                <a:gd name="T31" fmla="*/ 13 h 24"/>
                <a:gd name="T32" fmla="*/ 4 w 17"/>
                <a:gd name="T33" fmla="*/ 13 h 24"/>
                <a:gd name="T34" fmla="*/ 6 w 17"/>
                <a:gd name="T35" fmla="*/ 11 h 24"/>
                <a:gd name="T36" fmla="*/ 8 w 17"/>
                <a:gd name="T37" fmla="*/ 11 h 24"/>
                <a:gd name="T38" fmla="*/ 10 w 17"/>
                <a:gd name="T39" fmla="*/ 12 h 24"/>
                <a:gd name="T40" fmla="*/ 12 w 17"/>
                <a:gd name="T41" fmla="*/ 13 h 24"/>
                <a:gd name="T42" fmla="*/ 12 w 17"/>
                <a:gd name="T43" fmla="*/ 16 h 24"/>
                <a:gd name="T44" fmla="*/ 12 w 17"/>
                <a:gd name="T45" fmla="*/ 19 h 24"/>
                <a:gd name="T46" fmla="*/ 10 w 17"/>
                <a:gd name="T47" fmla="*/ 21 h 24"/>
                <a:gd name="T48" fmla="*/ 8 w 17"/>
                <a:gd name="T49" fmla="*/ 21 h 24"/>
                <a:gd name="T50" fmla="*/ 5 w 17"/>
                <a:gd name="T51" fmla="*/ 20 h 24"/>
                <a:gd name="T52" fmla="*/ 4 w 17"/>
                <a:gd name="T53" fmla="*/ 18 h 24"/>
                <a:gd name="T54" fmla="*/ 2 w 17"/>
                <a:gd name="T55" fmla="*/ 16 h 24"/>
                <a:gd name="T56" fmla="*/ 0 w 17"/>
                <a:gd name="T57" fmla="*/ 17 h 24"/>
                <a:gd name="T58" fmla="*/ 0 w 17"/>
                <a:gd name="T59" fmla="*/ 18 h 24"/>
                <a:gd name="T60" fmla="*/ 0 w 17"/>
                <a:gd name="T61" fmla="*/ 21 h 24"/>
                <a:gd name="T62" fmla="*/ 3 w 17"/>
                <a:gd name="T63" fmla="*/ 23 h 24"/>
                <a:gd name="T64" fmla="*/ 8 w 17"/>
                <a:gd name="T65" fmla="*/ 24 h 24"/>
                <a:gd name="T66" fmla="*/ 13 w 17"/>
                <a:gd name="T67" fmla="*/ 23 h 24"/>
                <a:gd name="T68" fmla="*/ 16 w 17"/>
                <a:gd name="T69" fmla="*/ 20 h 24"/>
                <a:gd name="T70" fmla="*/ 17 w 17"/>
                <a:gd name="T71" fmla="*/ 16 h 24"/>
                <a:gd name="T72" fmla="*/ 16 w 17"/>
                <a:gd name="T73" fmla="*/ 12 h 24"/>
                <a:gd name="T74" fmla="*/ 15 w 17"/>
                <a:gd name="T7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4">
                  <a:moveTo>
                    <a:pt x="15" y="10"/>
                  </a:moveTo>
                  <a:cubicBezTo>
                    <a:pt x="14" y="9"/>
                    <a:pt x="13" y="9"/>
                    <a:pt x="12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8" y="8"/>
                    <a:pt x="6" y="8"/>
                    <a:pt x="5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2" y="17"/>
                    <a:pt x="12" y="18"/>
                    <a:pt x="12" y="19"/>
                  </a:cubicBezTo>
                  <a:cubicBezTo>
                    <a:pt x="11" y="20"/>
                    <a:pt x="11" y="20"/>
                    <a:pt x="10" y="21"/>
                  </a:cubicBezTo>
                  <a:cubicBezTo>
                    <a:pt x="10" y="21"/>
                    <a:pt x="9" y="21"/>
                    <a:pt x="8" y="21"/>
                  </a:cubicBezTo>
                  <a:cubicBezTo>
                    <a:pt x="7" y="21"/>
                    <a:pt x="6" y="21"/>
                    <a:pt x="5" y="20"/>
                  </a:cubicBezTo>
                  <a:cubicBezTo>
                    <a:pt x="5" y="20"/>
                    <a:pt x="4" y="19"/>
                    <a:pt x="4" y="18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1" y="22"/>
                    <a:pt x="2" y="23"/>
                    <a:pt x="3" y="23"/>
                  </a:cubicBezTo>
                  <a:cubicBezTo>
                    <a:pt x="4" y="24"/>
                    <a:pt x="6" y="24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4" y="22"/>
                    <a:pt x="15" y="21"/>
                    <a:pt x="16" y="20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5"/>
                    <a:pt x="17" y="13"/>
                    <a:pt x="16" y="12"/>
                  </a:cubicBezTo>
                  <a:cubicBezTo>
                    <a:pt x="16" y="12"/>
                    <a:pt x="15" y="11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Freeform 35"/>
            <p:cNvSpPr/>
            <p:nvPr/>
          </p:nvSpPr>
          <p:spPr bwMode="auto">
            <a:xfrm>
              <a:off x="6363169" y="4330980"/>
              <a:ext cx="187533" cy="107471"/>
            </a:xfrm>
            <a:custGeom>
              <a:avLst/>
              <a:gdLst>
                <a:gd name="T0" fmla="*/ 57 w 110"/>
                <a:gd name="T1" fmla="*/ 63 h 63"/>
                <a:gd name="T2" fmla="*/ 59 w 110"/>
                <a:gd name="T3" fmla="*/ 63 h 63"/>
                <a:gd name="T4" fmla="*/ 110 w 110"/>
                <a:gd name="T5" fmla="*/ 63 h 63"/>
                <a:gd name="T6" fmla="*/ 110 w 110"/>
                <a:gd name="T7" fmla="*/ 31 h 63"/>
                <a:gd name="T8" fmla="*/ 80 w 110"/>
                <a:gd name="T9" fmla="*/ 0 h 63"/>
                <a:gd name="T10" fmla="*/ 57 w 110"/>
                <a:gd name="T11" fmla="*/ 8 h 63"/>
                <a:gd name="T12" fmla="*/ 67 w 110"/>
                <a:gd name="T13" fmla="*/ 39 h 63"/>
                <a:gd name="T14" fmla="*/ 57 w 110"/>
                <a:gd name="T15" fmla="*/ 56 h 63"/>
                <a:gd name="T16" fmla="*/ 45 w 110"/>
                <a:gd name="T17" fmla="*/ 39 h 63"/>
                <a:gd name="T18" fmla="*/ 57 w 110"/>
                <a:gd name="T19" fmla="*/ 8 h 63"/>
                <a:gd name="T20" fmla="*/ 30 w 110"/>
                <a:gd name="T21" fmla="*/ 0 h 63"/>
                <a:gd name="T22" fmla="*/ 0 w 110"/>
                <a:gd name="T23" fmla="*/ 31 h 63"/>
                <a:gd name="T24" fmla="*/ 0 w 110"/>
                <a:gd name="T25" fmla="*/ 63 h 63"/>
                <a:gd name="T26" fmla="*/ 51 w 110"/>
                <a:gd name="T27" fmla="*/ 63 h 63"/>
                <a:gd name="T28" fmla="*/ 57 w 110"/>
                <a:gd name="T2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63">
                  <a:moveTo>
                    <a:pt x="5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0" y="63"/>
                    <a:pt x="110" y="63"/>
                    <a:pt x="110" y="31"/>
                  </a:cubicBezTo>
                  <a:cubicBezTo>
                    <a:pt x="110" y="13"/>
                    <a:pt x="94" y="4"/>
                    <a:pt x="80" y="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6" y="4"/>
                    <a:pt x="0" y="13"/>
                    <a:pt x="0" y="3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1" y="63"/>
                    <a:pt x="51" y="63"/>
                    <a:pt x="51" y="63"/>
                  </a:cubicBezTo>
                  <a:lnTo>
                    <a:pt x="5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36"/>
            <p:cNvSpPr/>
            <p:nvPr/>
          </p:nvSpPr>
          <p:spPr bwMode="auto">
            <a:xfrm>
              <a:off x="6424478" y="4473071"/>
              <a:ext cx="28851" cy="42556"/>
            </a:xfrm>
            <a:custGeom>
              <a:avLst/>
              <a:gdLst>
                <a:gd name="T0" fmla="*/ 15 w 17"/>
                <a:gd name="T1" fmla="*/ 21 h 25"/>
                <a:gd name="T2" fmla="*/ 6 w 17"/>
                <a:gd name="T3" fmla="*/ 21 h 25"/>
                <a:gd name="T4" fmla="*/ 7 w 17"/>
                <a:gd name="T5" fmla="*/ 20 h 25"/>
                <a:gd name="T6" fmla="*/ 10 w 17"/>
                <a:gd name="T7" fmla="*/ 17 h 25"/>
                <a:gd name="T8" fmla="*/ 14 w 17"/>
                <a:gd name="T9" fmla="*/ 14 h 25"/>
                <a:gd name="T10" fmla="*/ 16 w 17"/>
                <a:gd name="T11" fmla="*/ 11 h 25"/>
                <a:gd name="T12" fmla="*/ 17 w 17"/>
                <a:gd name="T13" fmla="*/ 7 h 25"/>
                <a:gd name="T14" fmla="*/ 17 w 17"/>
                <a:gd name="T15" fmla="*/ 5 h 25"/>
                <a:gd name="T16" fmla="*/ 15 w 17"/>
                <a:gd name="T17" fmla="*/ 3 h 25"/>
                <a:gd name="T18" fmla="*/ 13 w 17"/>
                <a:gd name="T19" fmla="*/ 1 h 25"/>
                <a:gd name="T20" fmla="*/ 9 w 17"/>
                <a:gd name="T21" fmla="*/ 0 h 25"/>
                <a:gd name="T22" fmla="*/ 5 w 17"/>
                <a:gd name="T23" fmla="*/ 1 h 25"/>
                <a:gd name="T24" fmla="*/ 2 w 17"/>
                <a:gd name="T25" fmla="*/ 3 h 25"/>
                <a:gd name="T26" fmla="*/ 1 w 17"/>
                <a:gd name="T27" fmla="*/ 5 h 25"/>
                <a:gd name="T28" fmla="*/ 0 w 17"/>
                <a:gd name="T29" fmla="*/ 7 h 25"/>
                <a:gd name="T30" fmla="*/ 1 w 17"/>
                <a:gd name="T31" fmla="*/ 9 h 25"/>
                <a:gd name="T32" fmla="*/ 2 w 17"/>
                <a:gd name="T33" fmla="*/ 9 h 25"/>
                <a:gd name="T34" fmla="*/ 4 w 17"/>
                <a:gd name="T35" fmla="*/ 9 h 25"/>
                <a:gd name="T36" fmla="*/ 5 w 17"/>
                <a:gd name="T37" fmla="*/ 7 h 25"/>
                <a:gd name="T38" fmla="*/ 5 w 17"/>
                <a:gd name="T39" fmla="*/ 6 h 25"/>
                <a:gd name="T40" fmla="*/ 9 w 17"/>
                <a:gd name="T41" fmla="*/ 4 h 25"/>
                <a:gd name="T42" fmla="*/ 11 w 17"/>
                <a:gd name="T43" fmla="*/ 4 h 25"/>
                <a:gd name="T44" fmla="*/ 12 w 17"/>
                <a:gd name="T45" fmla="*/ 5 h 25"/>
                <a:gd name="T46" fmla="*/ 12 w 17"/>
                <a:gd name="T47" fmla="*/ 7 h 25"/>
                <a:gd name="T48" fmla="*/ 12 w 17"/>
                <a:gd name="T49" fmla="*/ 9 h 25"/>
                <a:gd name="T50" fmla="*/ 11 w 17"/>
                <a:gd name="T51" fmla="*/ 11 h 25"/>
                <a:gd name="T52" fmla="*/ 8 w 17"/>
                <a:gd name="T53" fmla="*/ 13 h 25"/>
                <a:gd name="T54" fmla="*/ 6 w 17"/>
                <a:gd name="T55" fmla="*/ 16 h 25"/>
                <a:gd name="T56" fmla="*/ 2 w 17"/>
                <a:gd name="T57" fmla="*/ 20 h 25"/>
                <a:gd name="T58" fmla="*/ 1 w 17"/>
                <a:gd name="T59" fmla="*/ 21 h 25"/>
                <a:gd name="T60" fmla="*/ 0 w 17"/>
                <a:gd name="T61" fmla="*/ 23 h 25"/>
                <a:gd name="T62" fmla="*/ 1 w 17"/>
                <a:gd name="T63" fmla="*/ 24 h 25"/>
                <a:gd name="T64" fmla="*/ 3 w 17"/>
                <a:gd name="T65" fmla="*/ 25 h 25"/>
                <a:gd name="T66" fmla="*/ 15 w 17"/>
                <a:gd name="T67" fmla="*/ 25 h 25"/>
                <a:gd name="T68" fmla="*/ 17 w 17"/>
                <a:gd name="T69" fmla="*/ 24 h 25"/>
                <a:gd name="T70" fmla="*/ 17 w 17"/>
                <a:gd name="T71" fmla="*/ 23 h 25"/>
                <a:gd name="T72" fmla="*/ 17 w 17"/>
                <a:gd name="T73" fmla="*/ 22 h 25"/>
                <a:gd name="T74" fmla="*/ 15 w 17"/>
                <a:gd name="T7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5">
                  <a:moveTo>
                    <a:pt x="1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7" y="19"/>
                    <a:pt x="9" y="18"/>
                    <a:pt x="10" y="17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5" y="13"/>
                    <a:pt x="15" y="12"/>
                    <a:pt x="16" y="11"/>
                  </a:cubicBezTo>
                  <a:cubicBezTo>
                    <a:pt x="17" y="10"/>
                    <a:pt x="17" y="9"/>
                    <a:pt x="17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8" y="14"/>
                    <a:pt x="7" y="14"/>
                    <a:pt x="6" y="16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5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37"/>
            <p:cNvSpPr>
              <a:spLocks noEditPoints="1"/>
            </p:cNvSpPr>
            <p:nvPr/>
          </p:nvSpPr>
          <p:spPr bwMode="auto">
            <a:xfrm>
              <a:off x="6386971" y="4473071"/>
              <a:ext cx="33900" cy="42556"/>
            </a:xfrm>
            <a:custGeom>
              <a:avLst/>
              <a:gdLst>
                <a:gd name="T0" fmla="*/ 19 w 20"/>
                <a:gd name="T1" fmla="*/ 16 h 25"/>
                <a:gd name="T2" fmla="*/ 17 w 20"/>
                <a:gd name="T3" fmla="*/ 16 h 25"/>
                <a:gd name="T4" fmla="*/ 16 w 20"/>
                <a:gd name="T5" fmla="*/ 16 h 25"/>
                <a:gd name="T6" fmla="*/ 16 w 20"/>
                <a:gd name="T7" fmla="*/ 3 h 25"/>
                <a:gd name="T8" fmla="*/ 14 w 20"/>
                <a:gd name="T9" fmla="*/ 0 h 25"/>
                <a:gd name="T10" fmla="*/ 12 w 20"/>
                <a:gd name="T11" fmla="*/ 1 h 25"/>
                <a:gd name="T12" fmla="*/ 11 w 20"/>
                <a:gd name="T13" fmla="*/ 2 h 25"/>
                <a:gd name="T14" fmla="*/ 2 w 20"/>
                <a:gd name="T15" fmla="*/ 14 h 25"/>
                <a:gd name="T16" fmla="*/ 1 w 20"/>
                <a:gd name="T17" fmla="*/ 15 h 25"/>
                <a:gd name="T18" fmla="*/ 1 w 20"/>
                <a:gd name="T19" fmla="*/ 16 h 25"/>
                <a:gd name="T20" fmla="*/ 0 w 20"/>
                <a:gd name="T21" fmla="*/ 16 h 25"/>
                <a:gd name="T22" fmla="*/ 0 w 20"/>
                <a:gd name="T23" fmla="*/ 17 h 25"/>
                <a:gd name="T24" fmla="*/ 1 w 20"/>
                <a:gd name="T25" fmla="*/ 19 h 25"/>
                <a:gd name="T26" fmla="*/ 3 w 20"/>
                <a:gd name="T27" fmla="*/ 20 h 25"/>
                <a:gd name="T28" fmla="*/ 12 w 20"/>
                <a:gd name="T29" fmla="*/ 20 h 25"/>
                <a:gd name="T30" fmla="*/ 12 w 20"/>
                <a:gd name="T31" fmla="*/ 23 h 25"/>
                <a:gd name="T32" fmla="*/ 12 w 20"/>
                <a:gd name="T33" fmla="*/ 25 h 25"/>
                <a:gd name="T34" fmla="*/ 14 w 20"/>
                <a:gd name="T35" fmla="*/ 25 h 25"/>
                <a:gd name="T36" fmla="*/ 16 w 20"/>
                <a:gd name="T37" fmla="*/ 25 h 25"/>
                <a:gd name="T38" fmla="*/ 16 w 20"/>
                <a:gd name="T39" fmla="*/ 23 h 25"/>
                <a:gd name="T40" fmla="*/ 16 w 20"/>
                <a:gd name="T41" fmla="*/ 20 h 25"/>
                <a:gd name="T42" fmla="*/ 17 w 20"/>
                <a:gd name="T43" fmla="*/ 20 h 25"/>
                <a:gd name="T44" fmla="*/ 19 w 20"/>
                <a:gd name="T45" fmla="*/ 19 h 25"/>
                <a:gd name="T46" fmla="*/ 20 w 20"/>
                <a:gd name="T47" fmla="*/ 18 h 25"/>
                <a:gd name="T48" fmla="*/ 19 w 20"/>
                <a:gd name="T49" fmla="*/ 16 h 25"/>
                <a:gd name="T50" fmla="*/ 12 w 20"/>
                <a:gd name="T51" fmla="*/ 16 h 25"/>
                <a:gd name="T52" fmla="*/ 5 w 20"/>
                <a:gd name="T53" fmla="*/ 16 h 25"/>
                <a:gd name="T54" fmla="*/ 12 w 20"/>
                <a:gd name="T55" fmla="*/ 6 h 25"/>
                <a:gd name="T56" fmla="*/ 12 w 20"/>
                <a:gd name="T5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5"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9"/>
                    <a:pt x="20" y="18"/>
                  </a:cubicBezTo>
                  <a:cubicBezTo>
                    <a:pt x="20" y="17"/>
                    <a:pt x="19" y="17"/>
                    <a:pt x="19" y="16"/>
                  </a:cubicBezTo>
                  <a:close/>
                  <a:moveTo>
                    <a:pt x="12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38"/>
            <p:cNvSpPr/>
            <p:nvPr/>
          </p:nvSpPr>
          <p:spPr bwMode="auto">
            <a:xfrm>
              <a:off x="6354513" y="4473071"/>
              <a:ext cx="28851" cy="42556"/>
            </a:xfrm>
            <a:custGeom>
              <a:avLst/>
              <a:gdLst>
                <a:gd name="T0" fmla="*/ 15 w 17"/>
                <a:gd name="T1" fmla="*/ 21 h 25"/>
                <a:gd name="T2" fmla="*/ 6 w 17"/>
                <a:gd name="T3" fmla="*/ 21 h 25"/>
                <a:gd name="T4" fmla="*/ 7 w 17"/>
                <a:gd name="T5" fmla="*/ 20 h 25"/>
                <a:gd name="T6" fmla="*/ 10 w 17"/>
                <a:gd name="T7" fmla="*/ 17 h 25"/>
                <a:gd name="T8" fmla="*/ 14 w 17"/>
                <a:gd name="T9" fmla="*/ 14 h 25"/>
                <a:gd name="T10" fmla="*/ 16 w 17"/>
                <a:gd name="T11" fmla="*/ 11 h 25"/>
                <a:gd name="T12" fmla="*/ 17 w 17"/>
                <a:gd name="T13" fmla="*/ 7 h 25"/>
                <a:gd name="T14" fmla="*/ 17 w 17"/>
                <a:gd name="T15" fmla="*/ 5 h 25"/>
                <a:gd name="T16" fmla="*/ 15 w 17"/>
                <a:gd name="T17" fmla="*/ 3 h 25"/>
                <a:gd name="T18" fmla="*/ 13 w 17"/>
                <a:gd name="T19" fmla="*/ 1 h 25"/>
                <a:gd name="T20" fmla="*/ 9 w 17"/>
                <a:gd name="T21" fmla="*/ 0 h 25"/>
                <a:gd name="T22" fmla="*/ 5 w 17"/>
                <a:gd name="T23" fmla="*/ 1 h 25"/>
                <a:gd name="T24" fmla="*/ 2 w 17"/>
                <a:gd name="T25" fmla="*/ 3 h 25"/>
                <a:gd name="T26" fmla="*/ 1 w 17"/>
                <a:gd name="T27" fmla="*/ 5 h 25"/>
                <a:gd name="T28" fmla="*/ 0 w 17"/>
                <a:gd name="T29" fmla="*/ 7 h 25"/>
                <a:gd name="T30" fmla="*/ 1 w 17"/>
                <a:gd name="T31" fmla="*/ 9 h 25"/>
                <a:gd name="T32" fmla="*/ 2 w 17"/>
                <a:gd name="T33" fmla="*/ 9 h 25"/>
                <a:gd name="T34" fmla="*/ 4 w 17"/>
                <a:gd name="T35" fmla="*/ 9 h 25"/>
                <a:gd name="T36" fmla="*/ 5 w 17"/>
                <a:gd name="T37" fmla="*/ 7 h 25"/>
                <a:gd name="T38" fmla="*/ 5 w 17"/>
                <a:gd name="T39" fmla="*/ 6 h 25"/>
                <a:gd name="T40" fmla="*/ 9 w 17"/>
                <a:gd name="T41" fmla="*/ 4 h 25"/>
                <a:gd name="T42" fmla="*/ 11 w 17"/>
                <a:gd name="T43" fmla="*/ 4 h 25"/>
                <a:gd name="T44" fmla="*/ 12 w 17"/>
                <a:gd name="T45" fmla="*/ 5 h 25"/>
                <a:gd name="T46" fmla="*/ 12 w 17"/>
                <a:gd name="T47" fmla="*/ 7 h 25"/>
                <a:gd name="T48" fmla="*/ 12 w 17"/>
                <a:gd name="T49" fmla="*/ 9 h 25"/>
                <a:gd name="T50" fmla="*/ 11 w 17"/>
                <a:gd name="T51" fmla="*/ 11 h 25"/>
                <a:gd name="T52" fmla="*/ 8 w 17"/>
                <a:gd name="T53" fmla="*/ 13 h 25"/>
                <a:gd name="T54" fmla="*/ 6 w 17"/>
                <a:gd name="T55" fmla="*/ 16 h 25"/>
                <a:gd name="T56" fmla="*/ 2 w 17"/>
                <a:gd name="T57" fmla="*/ 20 h 25"/>
                <a:gd name="T58" fmla="*/ 1 w 17"/>
                <a:gd name="T59" fmla="*/ 21 h 25"/>
                <a:gd name="T60" fmla="*/ 0 w 17"/>
                <a:gd name="T61" fmla="*/ 23 h 25"/>
                <a:gd name="T62" fmla="*/ 1 w 17"/>
                <a:gd name="T63" fmla="*/ 24 h 25"/>
                <a:gd name="T64" fmla="*/ 3 w 17"/>
                <a:gd name="T65" fmla="*/ 25 h 25"/>
                <a:gd name="T66" fmla="*/ 15 w 17"/>
                <a:gd name="T67" fmla="*/ 25 h 25"/>
                <a:gd name="T68" fmla="*/ 17 w 17"/>
                <a:gd name="T69" fmla="*/ 24 h 25"/>
                <a:gd name="T70" fmla="*/ 17 w 17"/>
                <a:gd name="T71" fmla="*/ 23 h 25"/>
                <a:gd name="T72" fmla="*/ 17 w 17"/>
                <a:gd name="T73" fmla="*/ 22 h 25"/>
                <a:gd name="T74" fmla="*/ 15 w 17"/>
                <a:gd name="T7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5">
                  <a:moveTo>
                    <a:pt x="1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7" y="19"/>
                    <a:pt x="9" y="18"/>
                    <a:pt x="10" y="17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5" y="13"/>
                    <a:pt x="15" y="12"/>
                    <a:pt x="16" y="11"/>
                  </a:cubicBezTo>
                  <a:cubicBezTo>
                    <a:pt x="17" y="10"/>
                    <a:pt x="17" y="9"/>
                    <a:pt x="17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8" y="14"/>
                    <a:pt x="7" y="14"/>
                    <a:pt x="6" y="16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5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7365037" y="4413700"/>
            <a:ext cx="406081" cy="675118"/>
            <a:chOff x="7365037" y="4413700"/>
            <a:chExt cx="406081" cy="675118"/>
          </a:xfrm>
          <a:solidFill>
            <a:srgbClr val="171E28"/>
          </a:solidFill>
        </p:grpSpPr>
        <p:sp>
          <p:nvSpPr>
            <p:cNvPr id="259" name="Oval 39"/>
            <p:cNvSpPr>
              <a:spLocks noChangeArrowheads="1"/>
            </p:cNvSpPr>
            <p:nvPr/>
          </p:nvSpPr>
          <p:spPr bwMode="auto">
            <a:xfrm>
              <a:off x="7522276" y="4413700"/>
              <a:ext cx="231531" cy="26903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40"/>
            <p:cNvSpPr/>
            <p:nvPr/>
          </p:nvSpPr>
          <p:spPr bwMode="auto">
            <a:xfrm>
              <a:off x="7494867" y="4621429"/>
              <a:ext cx="43998" cy="87275"/>
            </a:xfrm>
            <a:custGeom>
              <a:avLst/>
              <a:gdLst>
                <a:gd name="T0" fmla="*/ 1 w 26"/>
                <a:gd name="T1" fmla="*/ 11 h 51"/>
                <a:gd name="T2" fmla="*/ 8 w 26"/>
                <a:gd name="T3" fmla="*/ 43 h 51"/>
                <a:gd name="T4" fmla="*/ 16 w 26"/>
                <a:gd name="T5" fmla="*/ 51 h 51"/>
                <a:gd name="T6" fmla="*/ 18 w 26"/>
                <a:gd name="T7" fmla="*/ 50 h 51"/>
                <a:gd name="T8" fmla="*/ 25 w 26"/>
                <a:gd name="T9" fmla="*/ 40 h 51"/>
                <a:gd name="T10" fmla="*/ 18 w 26"/>
                <a:gd name="T11" fmla="*/ 7 h 51"/>
                <a:gd name="T12" fmla="*/ 9 w 26"/>
                <a:gd name="T13" fmla="*/ 0 h 51"/>
                <a:gd name="T14" fmla="*/ 8 w 26"/>
                <a:gd name="T15" fmla="*/ 0 h 51"/>
                <a:gd name="T16" fmla="*/ 1 w 26"/>
                <a:gd name="T1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" y="11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8"/>
                    <a:pt x="12" y="51"/>
                    <a:pt x="16" y="51"/>
                  </a:cubicBezTo>
                  <a:cubicBezTo>
                    <a:pt x="17" y="51"/>
                    <a:pt x="17" y="51"/>
                    <a:pt x="18" y="50"/>
                  </a:cubicBezTo>
                  <a:cubicBezTo>
                    <a:pt x="23" y="49"/>
                    <a:pt x="26" y="45"/>
                    <a:pt x="25" y="4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4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3" y="1"/>
                    <a:pt x="0" y="6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41"/>
            <p:cNvSpPr/>
            <p:nvPr/>
          </p:nvSpPr>
          <p:spPr bwMode="auto">
            <a:xfrm>
              <a:off x="7476114" y="4689950"/>
              <a:ext cx="295004" cy="398868"/>
            </a:xfrm>
            <a:custGeom>
              <a:avLst/>
              <a:gdLst>
                <a:gd name="T0" fmla="*/ 86 w 173"/>
                <a:gd name="T1" fmla="*/ 4 h 234"/>
                <a:gd name="T2" fmla="*/ 69 w 173"/>
                <a:gd name="T3" fmla="*/ 119 h 234"/>
                <a:gd name="T4" fmla="*/ 18 w 173"/>
                <a:gd name="T5" fmla="*/ 151 h 234"/>
                <a:gd name="T6" fmla="*/ 18 w 173"/>
                <a:gd name="T7" fmla="*/ 104 h 234"/>
                <a:gd name="T8" fmla="*/ 86 w 173"/>
                <a:gd name="T9" fmla="*/ 4 h 234"/>
                <a:gd name="T10" fmla="*/ 0 w 173"/>
                <a:gd name="T11" fmla="*/ 119 h 234"/>
                <a:gd name="T12" fmla="*/ 0 w 173"/>
                <a:gd name="T13" fmla="*/ 184 h 234"/>
                <a:gd name="T14" fmla="*/ 86 w 173"/>
                <a:gd name="T15" fmla="*/ 234 h 234"/>
                <a:gd name="T16" fmla="*/ 173 w 173"/>
                <a:gd name="T17" fmla="*/ 200 h 234"/>
                <a:gd name="T18" fmla="*/ 173 w 173"/>
                <a:gd name="T19" fmla="*/ 60 h 234"/>
                <a:gd name="T20" fmla="*/ 86 w 173"/>
                <a:gd name="T21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234">
                  <a:moveTo>
                    <a:pt x="86" y="4"/>
                  </a:moveTo>
                  <a:cubicBezTo>
                    <a:pt x="69" y="119"/>
                    <a:pt x="69" y="119"/>
                    <a:pt x="69" y="119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19" y="4"/>
                    <a:pt x="0" y="119"/>
                    <a:pt x="0" y="119"/>
                  </a:cubicBezTo>
                  <a:cubicBezTo>
                    <a:pt x="0" y="119"/>
                    <a:pt x="0" y="156"/>
                    <a:pt x="0" y="184"/>
                  </a:cubicBezTo>
                  <a:cubicBezTo>
                    <a:pt x="0" y="212"/>
                    <a:pt x="9" y="234"/>
                    <a:pt x="86" y="234"/>
                  </a:cubicBezTo>
                  <a:cubicBezTo>
                    <a:pt x="163" y="234"/>
                    <a:pt x="173" y="200"/>
                    <a:pt x="173" y="200"/>
                  </a:cubicBezTo>
                  <a:cubicBezTo>
                    <a:pt x="173" y="200"/>
                    <a:pt x="173" y="120"/>
                    <a:pt x="173" y="60"/>
                  </a:cubicBezTo>
                  <a:cubicBezTo>
                    <a:pt x="173" y="0"/>
                    <a:pt x="86" y="4"/>
                    <a:pt x="8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Freeform 42"/>
            <p:cNvSpPr/>
            <p:nvPr/>
          </p:nvSpPr>
          <p:spPr bwMode="auto">
            <a:xfrm>
              <a:off x="7365037" y="4464911"/>
              <a:ext cx="129830" cy="250284"/>
            </a:xfrm>
            <a:custGeom>
              <a:avLst/>
              <a:gdLst>
                <a:gd name="T0" fmla="*/ 69 w 76"/>
                <a:gd name="T1" fmla="*/ 106 h 147"/>
                <a:gd name="T2" fmla="*/ 45 w 76"/>
                <a:gd name="T3" fmla="*/ 111 h 147"/>
                <a:gd name="T4" fmla="*/ 33 w 76"/>
                <a:gd name="T5" fmla="*/ 50 h 147"/>
                <a:gd name="T6" fmla="*/ 57 w 76"/>
                <a:gd name="T7" fmla="*/ 45 h 147"/>
                <a:gd name="T8" fmla="*/ 48 w 76"/>
                <a:gd name="T9" fmla="*/ 0 h 147"/>
                <a:gd name="T10" fmla="*/ 27 w 76"/>
                <a:gd name="T11" fmla="*/ 4 h 147"/>
                <a:gd name="T12" fmla="*/ 6 w 76"/>
                <a:gd name="T13" fmla="*/ 41 h 147"/>
                <a:gd name="T14" fmla="*/ 22 w 76"/>
                <a:gd name="T15" fmla="*/ 122 h 147"/>
                <a:gd name="T16" fmla="*/ 51 w 76"/>
                <a:gd name="T17" fmla="*/ 142 h 147"/>
                <a:gd name="T18" fmla="*/ 76 w 76"/>
                <a:gd name="T19" fmla="*/ 137 h 147"/>
                <a:gd name="T20" fmla="*/ 69 w 76"/>
                <a:gd name="T21" fmla="*/ 10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47">
                  <a:moveTo>
                    <a:pt x="69" y="106"/>
                  </a:moveTo>
                  <a:cubicBezTo>
                    <a:pt x="45" y="111"/>
                    <a:pt x="45" y="111"/>
                    <a:pt x="45" y="11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0" y="13"/>
                    <a:pt x="6" y="41"/>
                  </a:cubicBezTo>
                  <a:cubicBezTo>
                    <a:pt x="11" y="69"/>
                    <a:pt x="22" y="122"/>
                    <a:pt x="22" y="122"/>
                  </a:cubicBezTo>
                  <a:cubicBezTo>
                    <a:pt x="22" y="122"/>
                    <a:pt x="31" y="147"/>
                    <a:pt x="51" y="142"/>
                  </a:cubicBezTo>
                  <a:cubicBezTo>
                    <a:pt x="72" y="138"/>
                    <a:pt x="76" y="137"/>
                    <a:pt x="76" y="137"/>
                  </a:cubicBezTo>
                  <a:lnTo>
                    <a:pt x="69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Freeform 43"/>
            <p:cNvSpPr/>
            <p:nvPr/>
          </p:nvSpPr>
          <p:spPr bwMode="auto">
            <a:xfrm>
              <a:off x="7460967" y="4454813"/>
              <a:ext cx="43998" cy="86554"/>
            </a:xfrm>
            <a:custGeom>
              <a:avLst/>
              <a:gdLst>
                <a:gd name="T0" fmla="*/ 8 w 26"/>
                <a:gd name="T1" fmla="*/ 43 h 51"/>
                <a:gd name="T2" fmla="*/ 16 w 26"/>
                <a:gd name="T3" fmla="*/ 51 h 51"/>
                <a:gd name="T4" fmla="*/ 18 w 26"/>
                <a:gd name="T5" fmla="*/ 50 h 51"/>
                <a:gd name="T6" fmla="*/ 25 w 26"/>
                <a:gd name="T7" fmla="*/ 40 h 51"/>
                <a:gd name="T8" fmla="*/ 18 w 26"/>
                <a:gd name="T9" fmla="*/ 7 h 51"/>
                <a:gd name="T10" fmla="*/ 10 w 26"/>
                <a:gd name="T11" fmla="*/ 0 h 51"/>
                <a:gd name="T12" fmla="*/ 8 w 26"/>
                <a:gd name="T13" fmla="*/ 0 h 51"/>
                <a:gd name="T14" fmla="*/ 1 w 26"/>
                <a:gd name="T15" fmla="*/ 11 h 51"/>
                <a:gd name="T16" fmla="*/ 8 w 26"/>
                <a:gd name="T17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8" y="43"/>
                  </a:moveTo>
                  <a:cubicBezTo>
                    <a:pt x="8" y="48"/>
                    <a:pt x="12" y="51"/>
                    <a:pt x="16" y="51"/>
                  </a:cubicBezTo>
                  <a:cubicBezTo>
                    <a:pt x="17" y="51"/>
                    <a:pt x="17" y="50"/>
                    <a:pt x="18" y="50"/>
                  </a:cubicBezTo>
                  <a:cubicBezTo>
                    <a:pt x="23" y="49"/>
                    <a:pt x="26" y="45"/>
                    <a:pt x="25" y="4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4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3" y="1"/>
                    <a:pt x="0" y="6"/>
                    <a:pt x="1" y="11"/>
                  </a:cubicBez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8268800" y="4427404"/>
            <a:ext cx="719115" cy="661413"/>
            <a:chOff x="8268800" y="4427404"/>
            <a:chExt cx="719115" cy="661413"/>
          </a:xfrm>
          <a:solidFill>
            <a:srgbClr val="171E28"/>
          </a:solidFill>
        </p:grpSpPr>
        <p:sp>
          <p:nvSpPr>
            <p:cNvPr id="265" name="Freeform 44"/>
            <p:cNvSpPr/>
            <p:nvPr/>
          </p:nvSpPr>
          <p:spPr bwMode="auto">
            <a:xfrm>
              <a:off x="8912902" y="4522613"/>
              <a:ext cx="75013" cy="68522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45"/>
            <p:cNvSpPr/>
            <p:nvPr/>
          </p:nvSpPr>
          <p:spPr bwMode="auto">
            <a:xfrm>
              <a:off x="8725370" y="4567332"/>
              <a:ext cx="230088" cy="284184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Freeform 46"/>
            <p:cNvSpPr/>
            <p:nvPr/>
          </p:nvSpPr>
          <p:spPr bwMode="auto">
            <a:xfrm>
              <a:off x="8268800" y="4427404"/>
              <a:ext cx="569090" cy="661413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reeform 47"/>
            <p:cNvSpPr/>
            <p:nvPr/>
          </p:nvSpPr>
          <p:spPr bwMode="auto">
            <a:xfrm>
              <a:off x="8700125" y="4827715"/>
              <a:ext cx="67800" cy="77177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Rectangle 48"/>
            <p:cNvSpPr>
              <a:spLocks noChangeArrowheads="1"/>
            </p:cNvSpPr>
            <p:nvPr/>
          </p:nvSpPr>
          <p:spPr bwMode="auto">
            <a:xfrm>
              <a:off x="8353911" y="4955381"/>
              <a:ext cx="228646" cy="3462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Rectangle 49"/>
            <p:cNvSpPr>
              <a:spLocks noChangeArrowheads="1"/>
            </p:cNvSpPr>
            <p:nvPr/>
          </p:nvSpPr>
          <p:spPr bwMode="auto">
            <a:xfrm>
              <a:off x="8353911" y="4878925"/>
              <a:ext cx="228646" cy="339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Rectangle 50"/>
            <p:cNvSpPr>
              <a:spLocks noChangeArrowheads="1"/>
            </p:cNvSpPr>
            <p:nvPr/>
          </p:nvSpPr>
          <p:spPr bwMode="auto">
            <a:xfrm>
              <a:off x="8353911" y="4805355"/>
              <a:ext cx="228646" cy="3245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Rectangle 51"/>
            <p:cNvSpPr>
              <a:spLocks noChangeArrowheads="1"/>
            </p:cNvSpPr>
            <p:nvPr/>
          </p:nvSpPr>
          <p:spPr bwMode="auto">
            <a:xfrm>
              <a:off x="8353911" y="4728899"/>
              <a:ext cx="228646" cy="3245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Rectangle 52"/>
            <p:cNvSpPr>
              <a:spLocks noChangeArrowheads="1"/>
            </p:cNvSpPr>
            <p:nvPr/>
          </p:nvSpPr>
          <p:spPr bwMode="auto">
            <a:xfrm>
              <a:off x="8353911" y="4652443"/>
              <a:ext cx="228646" cy="339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Rectangle 53"/>
            <p:cNvSpPr>
              <a:spLocks noChangeArrowheads="1"/>
            </p:cNvSpPr>
            <p:nvPr/>
          </p:nvSpPr>
          <p:spPr bwMode="auto">
            <a:xfrm>
              <a:off x="8353911" y="4575267"/>
              <a:ext cx="228646" cy="3462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9391832" y="4418749"/>
            <a:ext cx="618858" cy="685215"/>
            <a:chOff x="9391832" y="4418749"/>
            <a:chExt cx="618858" cy="685215"/>
          </a:xfrm>
          <a:solidFill>
            <a:srgbClr val="171E28"/>
          </a:solidFill>
        </p:grpSpPr>
        <p:sp>
          <p:nvSpPr>
            <p:cNvPr id="276" name="Freeform 54"/>
            <p:cNvSpPr/>
            <p:nvPr/>
          </p:nvSpPr>
          <p:spPr bwMode="auto">
            <a:xfrm>
              <a:off x="9765455" y="4653886"/>
              <a:ext cx="182484" cy="157239"/>
            </a:xfrm>
            <a:custGeom>
              <a:avLst/>
              <a:gdLst>
                <a:gd name="T0" fmla="*/ 81 w 107"/>
                <a:gd name="T1" fmla="*/ 0 h 92"/>
                <a:gd name="T2" fmla="*/ 27 w 107"/>
                <a:gd name="T3" fmla="*/ 0 h 92"/>
                <a:gd name="T4" fmla="*/ 0 w 107"/>
                <a:gd name="T5" fmla="*/ 27 h 92"/>
                <a:gd name="T6" fmla="*/ 0 w 107"/>
                <a:gd name="T7" fmla="*/ 65 h 92"/>
                <a:gd name="T8" fmla="*/ 27 w 107"/>
                <a:gd name="T9" fmla="*/ 92 h 92"/>
                <a:gd name="T10" fmla="*/ 81 w 107"/>
                <a:gd name="T11" fmla="*/ 92 h 92"/>
                <a:gd name="T12" fmla="*/ 107 w 107"/>
                <a:gd name="T13" fmla="*/ 65 h 92"/>
                <a:gd name="T14" fmla="*/ 107 w 107"/>
                <a:gd name="T15" fmla="*/ 27 h 92"/>
                <a:gd name="T16" fmla="*/ 81 w 107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92">
                  <a:moveTo>
                    <a:pt x="8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0"/>
                    <a:pt x="12" y="92"/>
                    <a:pt x="27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95" y="92"/>
                    <a:pt x="107" y="80"/>
                    <a:pt x="107" y="65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12"/>
                    <a:pt x="95" y="0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Rectangle 55"/>
            <p:cNvSpPr>
              <a:spLocks noChangeArrowheads="1"/>
            </p:cNvSpPr>
            <p:nvPr/>
          </p:nvSpPr>
          <p:spPr bwMode="auto">
            <a:xfrm>
              <a:off x="9780602" y="5010198"/>
              <a:ext cx="152190" cy="1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Rectangle 56"/>
            <p:cNvSpPr>
              <a:spLocks noChangeArrowheads="1"/>
            </p:cNvSpPr>
            <p:nvPr/>
          </p:nvSpPr>
          <p:spPr bwMode="auto">
            <a:xfrm>
              <a:off x="9780602" y="4979904"/>
              <a:ext cx="152190" cy="129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Rectangle 57"/>
            <p:cNvSpPr>
              <a:spLocks noChangeArrowheads="1"/>
            </p:cNvSpPr>
            <p:nvPr/>
          </p:nvSpPr>
          <p:spPr bwMode="auto">
            <a:xfrm>
              <a:off x="9780602" y="4947447"/>
              <a:ext cx="152190" cy="1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Rectangle 58"/>
            <p:cNvSpPr>
              <a:spLocks noChangeArrowheads="1"/>
            </p:cNvSpPr>
            <p:nvPr/>
          </p:nvSpPr>
          <p:spPr bwMode="auto">
            <a:xfrm>
              <a:off x="9780602" y="4909940"/>
              <a:ext cx="152190" cy="1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Rectangle 59"/>
            <p:cNvSpPr>
              <a:spLocks noChangeArrowheads="1"/>
            </p:cNvSpPr>
            <p:nvPr/>
          </p:nvSpPr>
          <p:spPr bwMode="auto">
            <a:xfrm>
              <a:off x="9780602" y="4877483"/>
              <a:ext cx="152190" cy="1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Rectangle 60"/>
            <p:cNvSpPr>
              <a:spLocks noChangeArrowheads="1"/>
            </p:cNvSpPr>
            <p:nvPr/>
          </p:nvSpPr>
          <p:spPr bwMode="auto">
            <a:xfrm>
              <a:off x="9780602" y="4846468"/>
              <a:ext cx="152190" cy="1370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Freeform 61"/>
            <p:cNvSpPr/>
            <p:nvPr/>
          </p:nvSpPr>
          <p:spPr bwMode="auto">
            <a:xfrm>
              <a:off x="9809453" y="4478615"/>
              <a:ext cx="69964" cy="67800"/>
            </a:xfrm>
            <a:custGeom>
              <a:avLst/>
              <a:gdLst>
                <a:gd name="T0" fmla="*/ 35 w 41"/>
                <a:gd name="T1" fmla="*/ 19 h 40"/>
                <a:gd name="T2" fmla="*/ 29 w 41"/>
                <a:gd name="T3" fmla="*/ 17 h 40"/>
                <a:gd name="T4" fmla="*/ 22 w 41"/>
                <a:gd name="T5" fmla="*/ 15 h 40"/>
                <a:gd name="T6" fmla="*/ 17 w 41"/>
                <a:gd name="T7" fmla="*/ 14 h 40"/>
                <a:gd name="T8" fmla="*/ 14 w 41"/>
                <a:gd name="T9" fmla="*/ 13 h 40"/>
                <a:gd name="T10" fmla="*/ 11 w 41"/>
                <a:gd name="T11" fmla="*/ 12 h 40"/>
                <a:gd name="T12" fmla="*/ 11 w 41"/>
                <a:gd name="T13" fmla="*/ 10 h 40"/>
                <a:gd name="T14" fmla="*/ 13 w 41"/>
                <a:gd name="T15" fmla="*/ 7 h 40"/>
                <a:gd name="T16" fmla="*/ 19 w 41"/>
                <a:gd name="T17" fmla="*/ 5 h 40"/>
                <a:gd name="T18" fmla="*/ 26 w 41"/>
                <a:gd name="T19" fmla="*/ 6 h 40"/>
                <a:gd name="T20" fmla="*/ 29 w 41"/>
                <a:gd name="T21" fmla="*/ 10 h 40"/>
                <a:gd name="T22" fmla="*/ 31 w 41"/>
                <a:gd name="T23" fmla="*/ 12 h 40"/>
                <a:gd name="T24" fmla="*/ 34 w 41"/>
                <a:gd name="T25" fmla="*/ 13 h 40"/>
                <a:gd name="T26" fmla="*/ 37 w 41"/>
                <a:gd name="T27" fmla="*/ 12 h 40"/>
                <a:gd name="T28" fmla="*/ 38 w 41"/>
                <a:gd name="T29" fmla="*/ 9 h 40"/>
                <a:gd name="T30" fmla="*/ 37 w 41"/>
                <a:gd name="T31" fmla="*/ 6 h 40"/>
                <a:gd name="T32" fmla="*/ 34 w 41"/>
                <a:gd name="T33" fmla="*/ 3 h 40"/>
                <a:gd name="T34" fmla="*/ 28 w 41"/>
                <a:gd name="T35" fmla="*/ 1 h 40"/>
                <a:gd name="T36" fmla="*/ 20 w 41"/>
                <a:gd name="T37" fmla="*/ 0 h 40"/>
                <a:gd name="T38" fmla="*/ 10 w 41"/>
                <a:gd name="T39" fmla="*/ 1 h 40"/>
                <a:gd name="T40" fmla="*/ 3 w 41"/>
                <a:gd name="T41" fmla="*/ 5 h 40"/>
                <a:gd name="T42" fmla="*/ 1 w 41"/>
                <a:gd name="T43" fmla="*/ 10 h 40"/>
                <a:gd name="T44" fmla="*/ 3 w 41"/>
                <a:gd name="T45" fmla="*/ 16 h 40"/>
                <a:gd name="T46" fmla="*/ 9 w 41"/>
                <a:gd name="T47" fmla="*/ 20 h 40"/>
                <a:gd name="T48" fmla="*/ 18 w 41"/>
                <a:gd name="T49" fmla="*/ 22 h 40"/>
                <a:gd name="T50" fmla="*/ 25 w 41"/>
                <a:gd name="T51" fmla="*/ 23 h 40"/>
                <a:gd name="T52" fmla="*/ 29 w 41"/>
                <a:gd name="T53" fmla="*/ 25 h 40"/>
                <a:gd name="T54" fmla="*/ 30 w 41"/>
                <a:gd name="T55" fmla="*/ 28 h 40"/>
                <a:gd name="T56" fmla="*/ 28 w 41"/>
                <a:gd name="T57" fmla="*/ 32 h 40"/>
                <a:gd name="T58" fmla="*/ 20 w 41"/>
                <a:gd name="T59" fmla="*/ 34 h 40"/>
                <a:gd name="T60" fmla="*/ 15 w 41"/>
                <a:gd name="T61" fmla="*/ 33 h 40"/>
                <a:gd name="T62" fmla="*/ 11 w 41"/>
                <a:gd name="T63" fmla="*/ 31 h 40"/>
                <a:gd name="T64" fmla="*/ 9 w 41"/>
                <a:gd name="T65" fmla="*/ 28 h 40"/>
                <a:gd name="T66" fmla="*/ 7 w 41"/>
                <a:gd name="T67" fmla="*/ 26 h 40"/>
                <a:gd name="T68" fmla="*/ 5 w 41"/>
                <a:gd name="T69" fmla="*/ 25 h 40"/>
                <a:gd name="T70" fmla="*/ 1 w 41"/>
                <a:gd name="T71" fmla="*/ 26 h 40"/>
                <a:gd name="T72" fmla="*/ 0 w 41"/>
                <a:gd name="T73" fmla="*/ 28 h 40"/>
                <a:gd name="T74" fmla="*/ 2 w 41"/>
                <a:gd name="T75" fmla="*/ 33 h 40"/>
                <a:gd name="T76" fmla="*/ 8 w 41"/>
                <a:gd name="T77" fmla="*/ 38 h 40"/>
                <a:gd name="T78" fmla="*/ 20 w 41"/>
                <a:gd name="T79" fmla="*/ 40 h 40"/>
                <a:gd name="T80" fmla="*/ 31 w 41"/>
                <a:gd name="T81" fmla="*/ 38 h 40"/>
                <a:gd name="T82" fmla="*/ 38 w 41"/>
                <a:gd name="T83" fmla="*/ 34 h 40"/>
                <a:gd name="T84" fmla="*/ 41 w 41"/>
                <a:gd name="T85" fmla="*/ 27 h 40"/>
                <a:gd name="T86" fmla="*/ 39 w 41"/>
                <a:gd name="T87" fmla="*/ 22 h 40"/>
                <a:gd name="T88" fmla="*/ 35 w 41"/>
                <a:gd name="T8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" h="40">
                  <a:moveTo>
                    <a:pt x="35" y="19"/>
                  </a:moveTo>
                  <a:cubicBezTo>
                    <a:pt x="34" y="18"/>
                    <a:pt x="32" y="17"/>
                    <a:pt x="29" y="17"/>
                  </a:cubicBezTo>
                  <a:cubicBezTo>
                    <a:pt x="27" y="16"/>
                    <a:pt x="25" y="16"/>
                    <a:pt x="22" y="15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3" y="13"/>
                    <a:pt x="12" y="12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8"/>
                    <a:pt x="11" y="7"/>
                    <a:pt x="13" y="7"/>
                  </a:cubicBezTo>
                  <a:cubicBezTo>
                    <a:pt x="15" y="6"/>
                    <a:pt x="17" y="5"/>
                    <a:pt x="19" y="5"/>
                  </a:cubicBezTo>
                  <a:cubicBezTo>
                    <a:pt x="22" y="5"/>
                    <a:pt x="24" y="6"/>
                    <a:pt x="26" y="6"/>
                  </a:cubicBezTo>
                  <a:cubicBezTo>
                    <a:pt x="27" y="7"/>
                    <a:pt x="28" y="8"/>
                    <a:pt x="29" y="10"/>
                  </a:cubicBezTo>
                  <a:cubicBezTo>
                    <a:pt x="30" y="11"/>
                    <a:pt x="31" y="12"/>
                    <a:pt x="31" y="12"/>
                  </a:cubicBezTo>
                  <a:cubicBezTo>
                    <a:pt x="32" y="13"/>
                    <a:pt x="33" y="13"/>
                    <a:pt x="34" y="13"/>
                  </a:cubicBezTo>
                  <a:cubicBezTo>
                    <a:pt x="35" y="13"/>
                    <a:pt x="36" y="12"/>
                    <a:pt x="37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8"/>
                    <a:pt x="38" y="7"/>
                    <a:pt x="37" y="6"/>
                  </a:cubicBezTo>
                  <a:cubicBezTo>
                    <a:pt x="37" y="5"/>
                    <a:pt x="36" y="4"/>
                    <a:pt x="34" y="3"/>
                  </a:cubicBezTo>
                  <a:cubicBezTo>
                    <a:pt x="33" y="2"/>
                    <a:pt x="31" y="1"/>
                    <a:pt x="28" y="1"/>
                  </a:cubicBezTo>
                  <a:cubicBezTo>
                    <a:pt x="26" y="0"/>
                    <a:pt x="23" y="0"/>
                    <a:pt x="20" y="0"/>
                  </a:cubicBezTo>
                  <a:cubicBezTo>
                    <a:pt x="16" y="0"/>
                    <a:pt x="13" y="0"/>
                    <a:pt x="10" y="1"/>
                  </a:cubicBezTo>
                  <a:cubicBezTo>
                    <a:pt x="7" y="2"/>
                    <a:pt x="5" y="3"/>
                    <a:pt x="3" y="5"/>
                  </a:cubicBezTo>
                  <a:cubicBezTo>
                    <a:pt x="2" y="6"/>
                    <a:pt x="1" y="8"/>
                    <a:pt x="1" y="10"/>
                  </a:cubicBezTo>
                  <a:cubicBezTo>
                    <a:pt x="1" y="13"/>
                    <a:pt x="2" y="15"/>
                    <a:pt x="3" y="16"/>
                  </a:cubicBezTo>
                  <a:cubicBezTo>
                    <a:pt x="5" y="18"/>
                    <a:pt x="7" y="19"/>
                    <a:pt x="9" y="20"/>
                  </a:cubicBezTo>
                  <a:cubicBezTo>
                    <a:pt x="11" y="21"/>
                    <a:pt x="15" y="21"/>
                    <a:pt x="18" y="22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7" y="24"/>
                    <a:pt x="28" y="24"/>
                    <a:pt x="29" y="25"/>
                  </a:cubicBezTo>
                  <a:cubicBezTo>
                    <a:pt x="30" y="26"/>
                    <a:pt x="30" y="27"/>
                    <a:pt x="30" y="28"/>
                  </a:cubicBezTo>
                  <a:cubicBezTo>
                    <a:pt x="30" y="30"/>
                    <a:pt x="29" y="31"/>
                    <a:pt x="28" y="32"/>
                  </a:cubicBezTo>
                  <a:cubicBezTo>
                    <a:pt x="26" y="33"/>
                    <a:pt x="23" y="34"/>
                    <a:pt x="20" y="34"/>
                  </a:cubicBezTo>
                  <a:cubicBezTo>
                    <a:pt x="18" y="34"/>
                    <a:pt x="16" y="34"/>
                    <a:pt x="15" y="33"/>
                  </a:cubicBezTo>
                  <a:cubicBezTo>
                    <a:pt x="13" y="33"/>
                    <a:pt x="12" y="32"/>
                    <a:pt x="11" y="31"/>
                  </a:cubicBezTo>
                  <a:cubicBezTo>
                    <a:pt x="11" y="30"/>
                    <a:pt x="10" y="29"/>
                    <a:pt x="9" y="28"/>
                  </a:cubicBezTo>
                  <a:cubicBezTo>
                    <a:pt x="9" y="27"/>
                    <a:pt x="8" y="26"/>
                    <a:pt x="7" y="26"/>
                  </a:cubicBezTo>
                  <a:cubicBezTo>
                    <a:pt x="7" y="25"/>
                    <a:pt x="6" y="25"/>
                    <a:pt x="5" y="25"/>
                  </a:cubicBezTo>
                  <a:cubicBezTo>
                    <a:pt x="3" y="25"/>
                    <a:pt x="2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0"/>
                    <a:pt x="1" y="32"/>
                    <a:pt x="2" y="33"/>
                  </a:cubicBezTo>
                  <a:cubicBezTo>
                    <a:pt x="4" y="35"/>
                    <a:pt x="5" y="37"/>
                    <a:pt x="8" y="38"/>
                  </a:cubicBezTo>
                  <a:cubicBezTo>
                    <a:pt x="11" y="39"/>
                    <a:pt x="15" y="40"/>
                    <a:pt x="20" y="40"/>
                  </a:cubicBezTo>
                  <a:cubicBezTo>
                    <a:pt x="25" y="40"/>
                    <a:pt x="28" y="39"/>
                    <a:pt x="31" y="38"/>
                  </a:cubicBezTo>
                  <a:cubicBezTo>
                    <a:pt x="34" y="37"/>
                    <a:pt x="37" y="36"/>
                    <a:pt x="38" y="34"/>
                  </a:cubicBezTo>
                  <a:cubicBezTo>
                    <a:pt x="40" y="32"/>
                    <a:pt x="41" y="30"/>
                    <a:pt x="41" y="27"/>
                  </a:cubicBezTo>
                  <a:cubicBezTo>
                    <a:pt x="41" y="26"/>
                    <a:pt x="40" y="24"/>
                    <a:pt x="39" y="22"/>
                  </a:cubicBezTo>
                  <a:cubicBezTo>
                    <a:pt x="38" y="21"/>
                    <a:pt x="37" y="20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Rectangle 62"/>
            <p:cNvSpPr>
              <a:spLocks noChangeArrowheads="1"/>
            </p:cNvSpPr>
            <p:nvPr/>
          </p:nvSpPr>
          <p:spPr bwMode="auto">
            <a:xfrm>
              <a:off x="9485598" y="4780110"/>
              <a:ext cx="222154" cy="310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Rectangle 63"/>
            <p:cNvSpPr>
              <a:spLocks noChangeArrowheads="1"/>
            </p:cNvSpPr>
            <p:nvPr/>
          </p:nvSpPr>
          <p:spPr bwMode="auto">
            <a:xfrm>
              <a:off x="9485598" y="4717359"/>
              <a:ext cx="222154" cy="3029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Rectangle 64"/>
            <p:cNvSpPr>
              <a:spLocks noChangeArrowheads="1"/>
            </p:cNvSpPr>
            <p:nvPr/>
          </p:nvSpPr>
          <p:spPr bwMode="auto">
            <a:xfrm>
              <a:off x="9485598" y="4653886"/>
              <a:ext cx="222154" cy="288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65"/>
            <p:cNvSpPr/>
            <p:nvPr/>
          </p:nvSpPr>
          <p:spPr bwMode="auto">
            <a:xfrm>
              <a:off x="9690442" y="4478615"/>
              <a:ext cx="111077" cy="67800"/>
            </a:xfrm>
            <a:custGeom>
              <a:avLst/>
              <a:gdLst>
                <a:gd name="T0" fmla="*/ 60 w 65"/>
                <a:gd name="T1" fmla="*/ 0 h 40"/>
                <a:gd name="T2" fmla="*/ 57 w 65"/>
                <a:gd name="T3" fmla="*/ 0 h 40"/>
                <a:gd name="T4" fmla="*/ 55 w 65"/>
                <a:gd name="T5" fmla="*/ 2 h 40"/>
                <a:gd name="T6" fmla="*/ 54 w 65"/>
                <a:gd name="T7" fmla="*/ 5 h 40"/>
                <a:gd name="T8" fmla="*/ 48 w 65"/>
                <a:gd name="T9" fmla="*/ 28 h 40"/>
                <a:gd name="T10" fmla="*/ 40 w 65"/>
                <a:gd name="T11" fmla="*/ 6 h 40"/>
                <a:gd name="T12" fmla="*/ 39 w 65"/>
                <a:gd name="T13" fmla="*/ 3 h 40"/>
                <a:gd name="T14" fmla="*/ 37 w 65"/>
                <a:gd name="T15" fmla="*/ 1 h 40"/>
                <a:gd name="T16" fmla="*/ 33 w 65"/>
                <a:gd name="T17" fmla="*/ 0 h 40"/>
                <a:gd name="T18" fmla="*/ 28 w 65"/>
                <a:gd name="T19" fmla="*/ 1 h 40"/>
                <a:gd name="T20" fmla="*/ 26 w 65"/>
                <a:gd name="T21" fmla="*/ 3 h 40"/>
                <a:gd name="T22" fmla="*/ 25 w 65"/>
                <a:gd name="T23" fmla="*/ 6 h 40"/>
                <a:gd name="T24" fmla="*/ 17 w 65"/>
                <a:gd name="T25" fmla="*/ 28 h 40"/>
                <a:gd name="T26" fmla="*/ 10 w 65"/>
                <a:gd name="T27" fmla="*/ 5 h 40"/>
                <a:gd name="T28" fmla="*/ 9 w 65"/>
                <a:gd name="T29" fmla="*/ 1 h 40"/>
                <a:gd name="T30" fmla="*/ 5 w 65"/>
                <a:gd name="T31" fmla="*/ 0 h 40"/>
                <a:gd name="T32" fmla="*/ 1 w 65"/>
                <a:gd name="T33" fmla="*/ 1 h 40"/>
                <a:gd name="T34" fmla="*/ 0 w 65"/>
                <a:gd name="T35" fmla="*/ 3 h 40"/>
                <a:gd name="T36" fmla="*/ 1 w 65"/>
                <a:gd name="T37" fmla="*/ 7 h 40"/>
                <a:gd name="T38" fmla="*/ 9 w 65"/>
                <a:gd name="T39" fmla="*/ 33 h 40"/>
                <a:gd name="T40" fmla="*/ 10 w 65"/>
                <a:gd name="T41" fmla="*/ 35 h 40"/>
                <a:gd name="T42" fmla="*/ 12 w 65"/>
                <a:gd name="T43" fmla="*/ 38 h 40"/>
                <a:gd name="T44" fmla="*/ 14 w 65"/>
                <a:gd name="T45" fmla="*/ 39 h 40"/>
                <a:gd name="T46" fmla="*/ 17 w 65"/>
                <a:gd name="T47" fmla="*/ 40 h 40"/>
                <a:gd name="T48" fmla="*/ 21 w 65"/>
                <a:gd name="T49" fmla="*/ 39 h 40"/>
                <a:gd name="T50" fmla="*/ 23 w 65"/>
                <a:gd name="T51" fmla="*/ 37 h 40"/>
                <a:gd name="T52" fmla="*/ 24 w 65"/>
                <a:gd name="T53" fmla="*/ 33 h 40"/>
                <a:gd name="T54" fmla="*/ 33 w 65"/>
                <a:gd name="T55" fmla="*/ 10 h 40"/>
                <a:gd name="T56" fmla="*/ 41 w 65"/>
                <a:gd name="T57" fmla="*/ 33 h 40"/>
                <a:gd name="T58" fmla="*/ 42 w 65"/>
                <a:gd name="T59" fmla="*/ 37 h 40"/>
                <a:gd name="T60" fmla="*/ 44 w 65"/>
                <a:gd name="T61" fmla="*/ 39 h 40"/>
                <a:gd name="T62" fmla="*/ 48 w 65"/>
                <a:gd name="T63" fmla="*/ 40 h 40"/>
                <a:gd name="T64" fmla="*/ 52 w 65"/>
                <a:gd name="T65" fmla="*/ 39 h 40"/>
                <a:gd name="T66" fmla="*/ 54 w 65"/>
                <a:gd name="T67" fmla="*/ 37 h 40"/>
                <a:gd name="T68" fmla="*/ 56 w 65"/>
                <a:gd name="T69" fmla="*/ 33 h 40"/>
                <a:gd name="T70" fmla="*/ 64 w 65"/>
                <a:gd name="T71" fmla="*/ 7 h 40"/>
                <a:gd name="T72" fmla="*/ 65 w 65"/>
                <a:gd name="T73" fmla="*/ 3 h 40"/>
                <a:gd name="T74" fmla="*/ 63 w 65"/>
                <a:gd name="T75" fmla="*/ 1 h 40"/>
                <a:gd name="T76" fmla="*/ 60 w 65"/>
                <a:gd name="T7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40">
                  <a:moveTo>
                    <a:pt x="60" y="0"/>
                  </a:moveTo>
                  <a:cubicBezTo>
                    <a:pt x="59" y="0"/>
                    <a:pt x="58" y="0"/>
                    <a:pt x="57" y="0"/>
                  </a:cubicBezTo>
                  <a:cubicBezTo>
                    <a:pt x="56" y="1"/>
                    <a:pt x="56" y="2"/>
                    <a:pt x="55" y="2"/>
                  </a:cubicBezTo>
                  <a:cubicBezTo>
                    <a:pt x="55" y="3"/>
                    <a:pt x="55" y="4"/>
                    <a:pt x="54" y="5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3"/>
                    <a:pt x="39" y="3"/>
                  </a:cubicBezTo>
                  <a:cubicBezTo>
                    <a:pt x="38" y="2"/>
                    <a:pt x="38" y="1"/>
                    <a:pt x="37" y="1"/>
                  </a:cubicBezTo>
                  <a:cubicBezTo>
                    <a:pt x="36" y="0"/>
                    <a:pt x="34" y="0"/>
                    <a:pt x="33" y="0"/>
                  </a:cubicBezTo>
                  <a:cubicBezTo>
                    <a:pt x="31" y="0"/>
                    <a:pt x="29" y="0"/>
                    <a:pt x="28" y="1"/>
                  </a:cubicBezTo>
                  <a:cubicBezTo>
                    <a:pt x="27" y="1"/>
                    <a:pt x="27" y="2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9" y="2"/>
                    <a:pt x="9" y="1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0" y="35"/>
                  </a:cubicBezTo>
                  <a:cubicBezTo>
                    <a:pt x="11" y="36"/>
                    <a:pt x="11" y="37"/>
                    <a:pt x="12" y="38"/>
                  </a:cubicBezTo>
                  <a:cubicBezTo>
                    <a:pt x="12" y="38"/>
                    <a:pt x="13" y="39"/>
                    <a:pt x="14" y="39"/>
                  </a:cubicBezTo>
                  <a:cubicBezTo>
                    <a:pt x="14" y="40"/>
                    <a:pt x="15" y="40"/>
                    <a:pt x="17" y="40"/>
                  </a:cubicBezTo>
                  <a:cubicBezTo>
                    <a:pt x="18" y="40"/>
                    <a:pt x="20" y="39"/>
                    <a:pt x="21" y="39"/>
                  </a:cubicBezTo>
                  <a:cubicBezTo>
                    <a:pt x="22" y="38"/>
                    <a:pt x="22" y="38"/>
                    <a:pt x="23" y="37"/>
                  </a:cubicBezTo>
                  <a:cubicBezTo>
                    <a:pt x="23" y="36"/>
                    <a:pt x="23" y="35"/>
                    <a:pt x="24" y="33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5"/>
                    <a:pt x="42" y="36"/>
                    <a:pt x="42" y="37"/>
                  </a:cubicBezTo>
                  <a:cubicBezTo>
                    <a:pt x="43" y="38"/>
                    <a:pt x="43" y="38"/>
                    <a:pt x="44" y="39"/>
                  </a:cubicBezTo>
                  <a:cubicBezTo>
                    <a:pt x="45" y="39"/>
                    <a:pt x="47" y="40"/>
                    <a:pt x="48" y="40"/>
                  </a:cubicBezTo>
                  <a:cubicBezTo>
                    <a:pt x="50" y="40"/>
                    <a:pt x="51" y="39"/>
                    <a:pt x="52" y="39"/>
                  </a:cubicBezTo>
                  <a:cubicBezTo>
                    <a:pt x="53" y="38"/>
                    <a:pt x="54" y="38"/>
                    <a:pt x="54" y="37"/>
                  </a:cubicBezTo>
                  <a:cubicBezTo>
                    <a:pt x="54" y="36"/>
                    <a:pt x="55" y="35"/>
                    <a:pt x="56" y="3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5"/>
                    <a:pt x="65" y="4"/>
                    <a:pt x="65" y="3"/>
                  </a:cubicBezTo>
                  <a:cubicBezTo>
                    <a:pt x="65" y="2"/>
                    <a:pt x="64" y="1"/>
                    <a:pt x="63" y="1"/>
                  </a:cubicBezTo>
                  <a:cubicBezTo>
                    <a:pt x="62" y="0"/>
                    <a:pt x="61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66"/>
            <p:cNvSpPr/>
            <p:nvPr/>
          </p:nvSpPr>
          <p:spPr bwMode="auto">
            <a:xfrm>
              <a:off x="9485598" y="4846468"/>
              <a:ext cx="203401" cy="181041"/>
            </a:xfrm>
            <a:custGeom>
              <a:avLst/>
              <a:gdLst>
                <a:gd name="T0" fmla="*/ 93 w 119"/>
                <a:gd name="T1" fmla="*/ 0 h 106"/>
                <a:gd name="T2" fmla="*/ 27 w 119"/>
                <a:gd name="T3" fmla="*/ 0 h 106"/>
                <a:gd name="T4" fmla="*/ 0 w 119"/>
                <a:gd name="T5" fmla="*/ 27 h 106"/>
                <a:gd name="T6" fmla="*/ 0 w 119"/>
                <a:gd name="T7" fmla="*/ 79 h 106"/>
                <a:gd name="T8" fmla="*/ 27 w 119"/>
                <a:gd name="T9" fmla="*/ 106 h 106"/>
                <a:gd name="T10" fmla="*/ 93 w 119"/>
                <a:gd name="T11" fmla="*/ 106 h 106"/>
                <a:gd name="T12" fmla="*/ 119 w 119"/>
                <a:gd name="T13" fmla="*/ 79 h 106"/>
                <a:gd name="T14" fmla="*/ 119 w 119"/>
                <a:gd name="T15" fmla="*/ 27 h 106"/>
                <a:gd name="T16" fmla="*/ 93 w 119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06">
                  <a:moveTo>
                    <a:pt x="9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2" y="106"/>
                    <a:pt x="27" y="106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7" y="106"/>
                    <a:pt x="119" y="94"/>
                    <a:pt x="119" y="79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12"/>
                    <a:pt x="107" y="0"/>
                    <a:pt x="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67"/>
            <p:cNvSpPr/>
            <p:nvPr/>
          </p:nvSpPr>
          <p:spPr bwMode="auto">
            <a:xfrm>
              <a:off x="9616871" y="4478615"/>
              <a:ext cx="66358" cy="66358"/>
            </a:xfrm>
            <a:custGeom>
              <a:avLst/>
              <a:gdLst>
                <a:gd name="T0" fmla="*/ 34 w 39"/>
                <a:gd name="T1" fmla="*/ 33 h 39"/>
                <a:gd name="T2" fmla="*/ 10 w 39"/>
                <a:gd name="T3" fmla="*/ 33 h 39"/>
                <a:gd name="T4" fmla="*/ 10 w 39"/>
                <a:gd name="T5" fmla="*/ 22 h 39"/>
                <a:gd name="T6" fmla="*/ 32 w 39"/>
                <a:gd name="T7" fmla="*/ 22 h 39"/>
                <a:gd name="T8" fmla="*/ 35 w 39"/>
                <a:gd name="T9" fmla="*/ 21 h 39"/>
                <a:gd name="T10" fmla="*/ 36 w 39"/>
                <a:gd name="T11" fmla="*/ 19 h 39"/>
                <a:gd name="T12" fmla="*/ 35 w 39"/>
                <a:gd name="T13" fmla="*/ 17 h 39"/>
                <a:gd name="T14" fmla="*/ 32 w 39"/>
                <a:gd name="T15" fmla="*/ 16 h 39"/>
                <a:gd name="T16" fmla="*/ 10 w 39"/>
                <a:gd name="T17" fmla="*/ 16 h 39"/>
                <a:gd name="T18" fmla="*/ 10 w 39"/>
                <a:gd name="T19" fmla="*/ 6 h 39"/>
                <a:gd name="T20" fmla="*/ 34 w 39"/>
                <a:gd name="T21" fmla="*/ 6 h 39"/>
                <a:gd name="T22" fmla="*/ 37 w 39"/>
                <a:gd name="T23" fmla="*/ 6 h 39"/>
                <a:gd name="T24" fmla="*/ 38 w 39"/>
                <a:gd name="T25" fmla="*/ 3 h 39"/>
                <a:gd name="T26" fmla="*/ 37 w 39"/>
                <a:gd name="T27" fmla="*/ 1 h 39"/>
                <a:gd name="T28" fmla="*/ 34 w 39"/>
                <a:gd name="T29" fmla="*/ 0 h 39"/>
                <a:gd name="T30" fmla="*/ 6 w 39"/>
                <a:gd name="T31" fmla="*/ 0 h 39"/>
                <a:gd name="T32" fmla="*/ 2 w 39"/>
                <a:gd name="T33" fmla="*/ 1 h 39"/>
                <a:gd name="T34" fmla="*/ 0 w 39"/>
                <a:gd name="T35" fmla="*/ 2 h 39"/>
                <a:gd name="T36" fmla="*/ 0 w 39"/>
                <a:gd name="T37" fmla="*/ 5 h 39"/>
                <a:gd name="T38" fmla="*/ 0 w 39"/>
                <a:gd name="T39" fmla="*/ 34 h 39"/>
                <a:gd name="T40" fmla="*/ 1 w 39"/>
                <a:gd name="T41" fmla="*/ 38 h 39"/>
                <a:gd name="T42" fmla="*/ 6 w 39"/>
                <a:gd name="T43" fmla="*/ 39 h 39"/>
                <a:gd name="T44" fmla="*/ 34 w 39"/>
                <a:gd name="T45" fmla="*/ 39 h 39"/>
                <a:gd name="T46" fmla="*/ 38 w 39"/>
                <a:gd name="T47" fmla="*/ 38 h 39"/>
                <a:gd name="T48" fmla="*/ 39 w 39"/>
                <a:gd name="T49" fmla="*/ 36 h 39"/>
                <a:gd name="T50" fmla="*/ 38 w 39"/>
                <a:gd name="T51" fmla="*/ 34 h 39"/>
                <a:gd name="T52" fmla="*/ 34 w 39"/>
                <a:gd name="T5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39">
                  <a:moveTo>
                    <a:pt x="34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5" y="21"/>
                  </a:cubicBezTo>
                  <a:cubicBezTo>
                    <a:pt x="36" y="20"/>
                    <a:pt x="36" y="20"/>
                    <a:pt x="36" y="19"/>
                  </a:cubicBezTo>
                  <a:cubicBezTo>
                    <a:pt x="36" y="18"/>
                    <a:pt x="36" y="17"/>
                    <a:pt x="35" y="17"/>
                  </a:cubicBezTo>
                  <a:cubicBezTo>
                    <a:pt x="34" y="16"/>
                    <a:pt x="33" y="16"/>
                    <a:pt x="32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5"/>
                    <a:pt x="38" y="4"/>
                    <a:pt x="38" y="3"/>
                  </a:cubicBezTo>
                  <a:cubicBezTo>
                    <a:pt x="38" y="2"/>
                    <a:pt x="38" y="2"/>
                    <a:pt x="37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2" y="39"/>
                    <a:pt x="4" y="39"/>
                    <a:pt x="6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6" y="39"/>
                    <a:pt x="37" y="39"/>
                    <a:pt x="38" y="38"/>
                  </a:cubicBezTo>
                  <a:cubicBezTo>
                    <a:pt x="39" y="38"/>
                    <a:pt x="39" y="37"/>
                    <a:pt x="39" y="36"/>
                  </a:cubicBezTo>
                  <a:cubicBezTo>
                    <a:pt x="39" y="35"/>
                    <a:pt x="39" y="34"/>
                    <a:pt x="38" y="34"/>
                  </a:cubicBezTo>
                  <a:cubicBezTo>
                    <a:pt x="37" y="33"/>
                    <a:pt x="36" y="33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 68"/>
            <p:cNvSpPr/>
            <p:nvPr/>
          </p:nvSpPr>
          <p:spPr bwMode="auto">
            <a:xfrm>
              <a:off x="9523105" y="4478615"/>
              <a:ext cx="73570" cy="67800"/>
            </a:xfrm>
            <a:custGeom>
              <a:avLst/>
              <a:gdLst>
                <a:gd name="T0" fmla="*/ 38 w 43"/>
                <a:gd name="T1" fmla="*/ 0 h 40"/>
                <a:gd name="T2" fmla="*/ 35 w 43"/>
                <a:gd name="T3" fmla="*/ 1 h 40"/>
                <a:gd name="T4" fmla="*/ 34 w 43"/>
                <a:gd name="T5" fmla="*/ 4 h 40"/>
                <a:gd name="T6" fmla="*/ 34 w 43"/>
                <a:gd name="T7" fmla="*/ 27 h 40"/>
                <a:gd name="T8" fmla="*/ 14 w 43"/>
                <a:gd name="T9" fmla="*/ 4 h 40"/>
                <a:gd name="T10" fmla="*/ 12 w 43"/>
                <a:gd name="T11" fmla="*/ 2 h 40"/>
                <a:gd name="T12" fmla="*/ 11 w 43"/>
                <a:gd name="T13" fmla="*/ 1 h 40"/>
                <a:gd name="T14" fmla="*/ 9 w 43"/>
                <a:gd name="T15" fmla="*/ 0 h 40"/>
                <a:gd name="T16" fmla="*/ 6 w 43"/>
                <a:gd name="T17" fmla="*/ 0 h 40"/>
                <a:gd name="T18" fmla="*/ 3 w 43"/>
                <a:gd name="T19" fmla="*/ 0 h 40"/>
                <a:gd name="T20" fmla="*/ 1 w 43"/>
                <a:gd name="T21" fmla="*/ 2 h 40"/>
                <a:gd name="T22" fmla="*/ 0 w 43"/>
                <a:gd name="T23" fmla="*/ 5 h 40"/>
                <a:gd name="T24" fmla="*/ 0 w 43"/>
                <a:gd name="T25" fmla="*/ 35 h 40"/>
                <a:gd name="T26" fmla="*/ 2 w 43"/>
                <a:gd name="T27" fmla="*/ 39 h 40"/>
                <a:gd name="T28" fmla="*/ 5 w 43"/>
                <a:gd name="T29" fmla="*/ 40 h 40"/>
                <a:gd name="T30" fmla="*/ 9 w 43"/>
                <a:gd name="T31" fmla="*/ 39 h 40"/>
                <a:gd name="T32" fmla="*/ 10 w 43"/>
                <a:gd name="T33" fmla="*/ 35 h 40"/>
                <a:gd name="T34" fmla="*/ 10 w 43"/>
                <a:gd name="T35" fmla="*/ 13 h 40"/>
                <a:gd name="T36" fmla="*/ 30 w 43"/>
                <a:gd name="T37" fmla="*/ 35 h 40"/>
                <a:gd name="T38" fmla="*/ 31 w 43"/>
                <a:gd name="T39" fmla="*/ 37 h 40"/>
                <a:gd name="T40" fmla="*/ 33 w 43"/>
                <a:gd name="T41" fmla="*/ 39 h 40"/>
                <a:gd name="T42" fmla="*/ 35 w 43"/>
                <a:gd name="T43" fmla="*/ 39 h 40"/>
                <a:gd name="T44" fmla="*/ 38 w 43"/>
                <a:gd name="T45" fmla="*/ 40 h 40"/>
                <a:gd name="T46" fmla="*/ 43 w 43"/>
                <a:gd name="T47" fmla="*/ 35 h 40"/>
                <a:gd name="T48" fmla="*/ 43 w 43"/>
                <a:gd name="T49" fmla="*/ 4 h 40"/>
                <a:gd name="T50" fmla="*/ 42 w 43"/>
                <a:gd name="T51" fmla="*/ 1 h 40"/>
                <a:gd name="T52" fmla="*/ 38 w 43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40">
                  <a:moveTo>
                    <a:pt x="38" y="0"/>
                  </a:moveTo>
                  <a:cubicBezTo>
                    <a:pt x="37" y="0"/>
                    <a:pt x="36" y="0"/>
                    <a:pt x="35" y="1"/>
                  </a:cubicBezTo>
                  <a:cubicBezTo>
                    <a:pt x="34" y="1"/>
                    <a:pt x="34" y="3"/>
                    <a:pt x="34" y="4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1"/>
                    <a:pt x="11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3" y="39"/>
                    <a:pt x="4" y="40"/>
                    <a:pt x="5" y="40"/>
                  </a:cubicBezTo>
                  <a:cubicBezTo>
                    <a:pt x="7" y="40"/>
                    <a:pt x="8" y="39"/>
                    <a:pt x="9" y="39"/>
                  </a:cubicBezTo>
                  <a:cubicBezTo>
                    <a:pt x="10" y="38"/>
                    <a:pt x="10" y="37"/>
                    <a:pt x="10" y="3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1" y="36"/>
                    <a:pt x="31" y="37"/>
                  </a:cubicBezTo>
                  <a:cubicBezTo>
                    <a:pt x="32" y="38"/>
                    <a:pt x="32" y="38"/>
                    <a:pt x="33" y="39"/>
                  </a:cubicBezTo>
                  <a:cubicBezTo>
                    <a:pt x="34" y="39"/>
                    <a:pt x="34" y="39"/>
                    <a:pt x="35" y="39"/>
                  </a:cubicBezTo>
                  <a:cubicBezTo>
                    <a:pt x="36" y="40"/>
                    <a:pt x="37" y="40"/>
                    <a:pt x="38" y="40"/>
                  </a:cubicBezTo>
                  <a:cubicBezTo>
                    <a:pt x="41" y="40"/>
                    <a:pt x="43" y="38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3"/>
                    <a:pt x="43" y="1"/>
                    <a:pt x="42" y="1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Freeform 69"/>
            <p:cNvSpPr>
              <a:spLocks noEditPoints="1"/>
            </p:cNvSpPr>
            <p:nvPr/>
          </p:nvSpPr>
          <p:spPr bwMode="auto">
            <a:xfrm>
              <a:off x="9391832" y="4418749"/>
              <a:ext cx="618858" cy="685215"/>
            </a:xfrm>
            <a:custGeom>
              <a:avLst/>
              <a:gdLst>
                <a:gd name="T0" fmla="*/ 337 w 363"/>
                <a:gd name="T1" fmla="*/ 0 h 402"/>
                <a:gd name="T2" fmla="*/ 27 w 363"/>
                <a:gd name="T3" fmla="*/ 0 h 402"/>
                <a:gd name="T4" fmla="*/ 0 w 363"/>
                <a:gd name="T5" fmla="*/ 27 h 402"/>
                <a:gd name="T6" fmla="*/ 0 w 363"/>
                <a:gd name="T7" fmla="*/ 103 h 402"/>
                <a:gd name="T8" fmla="*/ 0 w 363"/>
                <a:gd name="T9" fmla="*/ 376 h 402"/>
                <a:gd name="T10" fmla="*/ 27 w 363"/>
                <a:gd name="T11" fmla="*/ 402 h 402"/>
                <a:gd name="T12" fmla="*/ 337 w 363"/>
                <a:gd name="T13" fmla="*/ 402 h 402"/>
                <a:gd name="T14" fmla="*/ 363 w 363"/>
                <a:gd name="T15" fmla="*/ 376 h 402"/>
                <a:gd name="T16" fmla="*/ 363 w 363"/>
                <a:gd name="T17" fmla="*/ 103 h 402"/>
                <a:gd name="T18" fmla="*/ 363 w 363"/>
                <a:gd name="T19" fmla="*/ 27 h 402"/>
                <a:gd name="T20" fmla="*/ 337 w 363"/>
                <a:gd name="T21" fmla="*/ 0 h 402"/>
                <a:gd name="T22" fmla="*/ 19 w 363"/>
                <a:gd name="T23" fmla="*/ 43 h 402"/>
                <a:gd name="T24" fmla="*/ 43 w 363"/>
                <a:gd name="T25" fmla="*/ 19 h 402"/>
                <a:gd name="T26" fmla="*/ 322 w 363"/>
                <a:gd name="T27" fmla="*/ 19 h 402"/>
                <a:gd name="T28" fmla="*/ 346 w 363"/>
                <a:gd name="T29" fmla="*/ 43 h 402"/>
                <a:gd name="T30" fmla="*/ 346 w 363"/>
                <a:gd name="T31" fmla="*/ 94 h 402"/>
                <a:gd name="T32" fmla="*/ 343 w 363"/>
                <a:gd name="T33" fmla="*/ 93 h 402"/>
                <a:gd name="T34" fmla="*/ 19 w 363"/>
                <a:gd name="T35" fmla="*/ 93 h 402"/>
                <a:gd name="T36" fmla="*/ 19 w 363"/>
                <a:gd name="T37" fmla="*/ 43 h 402"/>
                <a:gd name="T38" fmla="*/ 346 w 363"/>
                <a:gd name="T39" fmla="*/ 360 h 402"/>
                <a:gd name="T40" fmla="*/ 322 w 363"/>
                <a:gd name="T41" fmla="*/ 384 h 402"/>
                <a:gd name="T42" fmla="*/ 43 w 363"/>
                <a:gd name="T43" fmla="*/ 384 h 402"/>
                <a:gd name="T44" fmla="*/ 19 w 363"/>
                <a:gd name="T45" fmla="*/ 360 h 402"/>
                <a:gd name="T46" fmla="*/ 19 w 363"/>
                <a:gd name="T47" fmla="*/ 113 h 402"/>
                <a:gd name="T48" fmla="*/ 343 w 363"/>
                <a:gd name="T49" fmla="*/ 113 h 402"/>
                <a:gd name="T50" fmla="*/ 346 w 363"/>
                <a:gd name="T51" fmla="*/ 113 h 402"/>
                <a:gd name="T52" fmla="*/ 346 w 363"/>
                <a:gd name="T53" fmla="*/ 36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402">
                  <a:moveTo>
                    <a:pt x="33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91"/>
                    <a:pt x="12" y="402"/>
                    <a:pt x="27" y="402"/>
                  </a:cubicBezTo>
                  <a:cubicBezTo>
                    <a:pt x="337" y="402"/>
                    <a:pt x="337" y="402"/>
                    <a:pt x="337" y="402"/>
                  </a:cubicBezTo>
                  <a:cubicBezTo>
                    <a:pt x="352" y="402"/>
                    <a:pt x="363" y="391"/>
                    <a:pt x="363" y="376"/>
                  </a:cubicBezTo>
                  <a:cubicBezTo>
                    <a:pt x="363" y="103"/>
                    <a:pt x="363" y="103"/>
                    <a:pt x="363" y="103"/>
                  </a:cubicBezTo>
                  <a:cubicBezTo>
                    <a:pt x="363" y="27"/>
                    <a:pt x="363" y="27"/>
                    <a:pt x="363" y="27"/>
                  </a:cubicBezTo>
                  <a:cubicBezTo>
                    <a:pt x="363" y="12"/>
                    <a:pt x="352" y="0"/>
                    <a:pt x="337" y="0"/>
                  </a:cubicBezTo>
                  <a:close/>
                  <a:moveTo>
                    <a:pt x="19" y="43"/>
                  </a:moveTo>
                  <a:cubicBezTo>
                    <a:pt x="19" y="30"/>
                    <a:pt x="30" y="19"/>
                    <a:pt x="43" y="19"/>
                  </a:cubicBezTo>
                  <a:cubicBezTo>
                    <a:pt x="322" y="19"/>
                    <a:pt x="322" y="19"/>
                    <a:pt x="322" y="19"/>
                  </a:cubicBezTo>
                  <a:cubicBezTo>
                    <a:pt x="335" y="19"/>
                    <a:pt x="346" y="30"/>
                    <a:pt x="346" y="43"/>
                  </a:cubicBezTo>
                  <a:cubicBezTo>
                    <a:pt x="346" y="94"/>
                    <a:pt x="346" y="94"/>
                    <a:pt x="346" y="94"/>
                  </a:cubicBezTo>
                  <a:cubicBezTo>
                    <a:pt x="345" y="94"/>
                    <a:pt x="344" y="93"/>
                    <a:pt x="343" y="93"/>
                  </a:cubicBezTo>
                  <a:cubicBezTo>
                    <a:pt x="19" y="93"/>
                    <a:pt x="19" y="93"/>
                    <a:pt x="19" y="93"/>
                  </a:cubicBezTo>
                  <a:lnTo>
                    <a:pt x="19" y="43"/>
                  </a:lnTo>
                  <a:close/>
                  <a:moveTo>
                    <a:pt x="346" y="360"/>
                  </a:moveTo>
                  <a:cubicBezTo>
                    <a:pt x="346" y="373"/>
                    <a:pt x="335" y="384"/>
                    <a:pt x="322" y="384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30" y="384"/>
                    <a:pt x="19" y="373"/>
                    <a:pt x="19" y="360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343" y="113"/>
                    <a:pt x="343" y="113"/>
                    <a:pt x="343" y="113"/>
                  </a:cubicBezTo>
                  <a:cubicBezTo>
                    <a:pt x="344" y="113"/>
                    <a:pt x="345" y="113"/>
                    <a:pt x="346" y="113"/>
                  </a:cubicBezTo>
                  <a:lnTo>
                    <a:pt x="346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10394410" y="5436474"/>
            <a:ext cx="683774" cy="521485"/>
            <a:chOff x="10394410" y="5436474"/>
            <a:chExt cx="683774" cy="521485"/>
          </a:xfrm>
          <a:solidFill>
            <a:srgbClr val="171E28"/>
          </a:solidFill>
        </p:grpSpPr>
        <p:sp>
          <p:nvSpPr>
            <p:cNvPr id="293" name="Freeform 373"/>
            <p:cNvSpPr>
              <a:spLocks noEditPoints="1"/>
            </p:cNvSpPr>
            <p:nvPr/>
          </p:nvSpPr>
          <p:spPr bwMode="auto">
            <a:xfrm>
              <a:off x="10799769" y="5681709"/>
              <a:ext cx="142092" cy="141371"/>
            </a:xfrm>
            <a:custGeom>
              <a:avLst/>
              <a:gdLst>
                <a:gd name="T0" fmla="*/ 41 w 83"/>
                <a:gd name="T1" fmla="*/ 0 h 83"/>
                <a:gd name="T2" fmla="*/ 0 w 83"/>
                <a:gd name="T3" fmla="*/ 41 h 83"/>
                <a:gd name="T4" fmla="*/ 41 w 83"/>
                <a:gd name="T5" fmla="*/ 83 h 83"/>
                <a:gd name="T6" fmla="*/ 83 w 83"/>
                <a:gd name="T7" fmla="*/ 41 h 83"/>
                <a:gd name="T8" fmla="*/ 41 w 83"/>
                <a:gd name="T9" fmla="*/ 0 h 83"/>
                <a:gd name="T10" fmla="*/ 41 w 83"/>
                <a:gd name="T11" fmla="*/ 73 h 83"/>
                <a:gd name="T12" fmla="*/ 10 w 83"/>
                <a:gd name="T13" fmla="*/ 41 h 83"/>
                <a:gd name="T14" fmla="*/ 41 w 83"/>
                <a:gd name="T15" fmla="*/ 10 h 83"/>
                <a:gd name="T16" fmla="*/ 73 w 83"/>
                <a:gd name="T17" fmla="*/ 41 h 83"/>
                <a:gd name="T18" fmla="*/ 41 w 83"/>
                <a:gd name="T19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3" y="64"/>
                    <a:pt x="83" y="41"/>
                  </a:cubicBezTo>
                  <a:cubicBezTo>
                    <a:pt x="83" y="18"/>
                    <a:pt x="64" y="0"/>
                    <a:pt x="41" y="0"/>
                  </a:cubicBezTo>
                  <a:close/>
                  <a:moveTo>
                    <a:pt x="41" y="73"/>
                  </a:moveTo>
                  <a:cubicBezTo>
                    <a:pt x="24" y="73"/>
                    <a:pt x="10" y="59"/>
                    <a:pt x="10" y="41"/>
                  </a:cubicBezTo>
                  <a:cubicBezTo>
                    <a:pt x="10" y="24"/>
                    <a:pt x="24" y="10"/>
                    <a:pt x="41" y="10"/>
                  </a:cubicBezTo>
                  <a:cubicBezTo>
                    <a:pt x="59" y="10"/>
                    <a:pt x="73" y="24"/>
                    <a:pt x="73" y="41"/>
                  </a:cubicBezTo>
                  <a:cubicBezTo>
                    <a:pt x="73" y="59"/>
                    <a:pt x="59" y="73"/>
                    <a:pt x="41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374"/>
            <p:cNvSpPr>
              <a:spLocks noEditPoints="1"/>
            </p:cNvSpPr>
            <p:nvPr/>
          </p:nvSpPr>
          <p:spPr bwMode="auto">
            <a:xfrm>
              <a:off x="10663448" y="5547551"/>
              <a:ext cx="414736" cy="410408"/>
            </a:xfrm>
            <a:custGeom>
              <a:avLst/>
              <a:gdLst>
                <a:gd name="T0" fmla="*/ 216 w 243"/>
                <a:gd name="T1" fmla="*/ 110 h 241"/>
                <a:gd name="T2" fmla="*/ 243 w 243"/>
                <a:gd name="T3" fmla="*/ 95 h 241"/>
                <a:gd name="T4" fmla="*/ 234 w 243"/>
                <a:gd name="T5" fmla="*/ 73 h 241"/>
                <a:gd name="T6" fmla="*/ 204 w 243"/>
                <a:gd name="T7" fmla="*/ 75 h 241"/>
                <a:gd name="T8" fmla="*/ 194 w 243"/>
                <a:gd name="T9" fmla="*/ 59 h 241"/>
                <a:gd name="T10" fmla="*/ 204 w 243"/>
                <a:gd name="T11" fmla="*/ 29 h 241"/>
                <a:gd name="T12" fmla="*/ 187 w 243"/>
                <a:gd name="T13" fmla="*/ 16 h 241"/>
                <a:gd name="T14" fmla="*/ 163 w 243"/>
                <a:gd name="T15" fmla="*/ 38 h 241"/>
                <a:gd name="T16" fmla="*/ 142 w 243"/>
                <a:gd name="T17" fmla="*/ 32 h 241"/>
                <a:gd name="T18" fmla="*/ 134 w 243"/>
                <a:gd name="T19" fmla="*/ 0 h 241"/>
                <a:gd name="T20" fmla="*/ 110 w 243"/>
                <a:gd name="T21" fmla="*/ 0 h 241"/>
                <a:gd name="T22" fmla="*/ 102 w 243"/>
                <a:gd name="T23" fmla="*/ 31 h 241"/>
                <a:gd name="T24" fmla="*/ 80 w 243"/>
                <a:gd name="T25" fmla="*/ 35 h 241"/>
                <a:gd name="T26" fmla="*/ 75 w 243"/>
                <a:gd name="T27" fmla="*/ 31 h 241"/>
                <a:gd name="T28" fmla="*/ 65 w 243"/>
                <a:gd name="T29" fmla="*/ 22 h 241"/>
                <a:gd name="T30" fmla="*/ 58 w 243"/>
                <a:gd name="T31" fmla="*/ 16 h 241"/>
                <a:gd name="T32" fmla="*/ 38 w 243"/>
                <a:gd name="T33" fmla="*/ 32 h 241"/>
                <a:gd name="T34" fmla="*/ 49 w 243"/>
                <a:gd name="T35" fmla="*/ 60 h 241"/>
                <a:gd name="T36" fmla="*/ 40 w 243"/>
                <a:gd name="T37" fmla="*/ 73 h 241"/>
                <a:gd name="T38" fmla="*/ 17 w 243"/>
                <a:gd name="T39" fmla="*/ 72 h 241"/>
                <a:gd name="T40" fmla="*/ 7 w 243"/>
                <a:gd name="T41" fmla="*/ 71 h 241"/>
                <a:gd name="T42" fmla="*/ 4 w 243"/>
                <a:gd name="T43" fmla="*/ 78 h 241"/>
                <a:gd name="T44" fmla="*/ 0 w 243"/>
                <a:gd name="T45" fmla="*/ 91 h 241"/>
                <a:gd name="T46" fmla="*/ 23 w 243"/>
                <a:gd name="T47" fmla="*/ 105 h 241"/>
                <a:gd name="T48" fmla="*/ 28 w 243"/>
                <a:gd name="T49" fmla="*/ 108 h 241"/>
                <a:gd name="T50" fmla="*/ 27 w 243"/>
                <a:gd name="T51" fmla="*/ 112 h 241"/>
                <a:gd name="T52" fmla="*/ 26 w 243"/>
                <a:gd name="T53" fmla="*/ 128 h 241"/>
                <a:gd name="T54" fmla="*/ 0 w 243"/>
                <a:gd name="T55" fmla="*/ 146 h 241"/>
                <a:gd name="T56" fmla="*/ 8 w 243"/>
                <a:gd name="T57" fmla="*/ 168 h 241"/>
                <a:gd name="T58" fmla="*/ 38 w 243"/>
                <a:gd name="T59" fmla="*/ 165 h 241"/>
                <a:gd name="T60" fmla="*/ 48 w 243"/>
                <a:gd name="T61" fmla="*/ 182 h 241"/>
                <a:gd name="T62" fmla="*/ 38 w 243"/>
                <a:gd name="T63" fmla="*/ 210 h 241"/>
                <a:gd name="T64" fmla="*/ 58 w 243"/>
                <a:gd name="T65" fmla="*/ 223 h 241"/>
                <a:gd name="T66" fmla="*/ 82 w 243"/>
                <a:gd name="T67" fmla="*/ 205 h 241"/>
                <a:gd name="T68" fmla="*/ 101 w 243"/>
                <a:gd name="T69" fmla="*/ 212 h 241"/>
                <a:gd name="T70" fmla="*/ 109 w 243"/>
                <a:gd name="T71" fmla="*/ 241 h 241"/>
                <a:gd name="T72" fmla="*/ 131 w 243"/>
                <a:gd name="T73" fmla="*/ 241 h 241"/>
                <a:gd name="T74" fmla="*/ 140 w 243"/>
                <a:gd name="T75" fmla="*/ 211 h 241"/>
                <a:gd name="T76" fmla="*/ 163 w 243"/>
                <a:gd name="T77" fmla="*/ 205 h 241"/>
                <a:gd name="T78" fmla="*/ 184 w 243"/>
                <a:gd name="T79" fmla="*/ 224 h 241"/>
                <a:gd name="T80" fmla="*/ 203 w 243"/>
                <a:gd name="T81" fmla="*/ 211 h 241"/>
                <a:gd name="T82" fmla="*/ 192 w 243"/>
                <a:gd name="T83" fmla="*/ 183 h 241"/>
                <a:gd name="T84" fmla="*/ 205 w 243"/>
                <a:gd name="T85" fmla="*/ 168 h 241"/>
                <a:gd name="T86" fmla="*/ 236 w 243"/>
                <a:gd name="T87" fmla="*/ 168 h 241"/>
                <a:gd name="T88" fmla="*/ 243 w 243"/>
                <a:gd name="T89" fmla="*/ 147 h 241"/>
                <a:gd name="T90" fmla="*/ 216 w 243"/>
                <a:gd name="T91" fmla="*/ 130 h 241"/>
                <a:gd name="T92" fmla="*/ 216 w 243"/>
                <a:gd name="T93" fmla="*/ 110 h 241"/>
                <a:gd name="T94" fmla="*/ 121 w 243"/>
                <a:gd name="T95" fmla="*/ 170 h 241"/>
                <a:gd name="T96" fmla="*/ 72 w 243"/>
                <a:gd name="T97" fmla="*/ 120 h 241"/>
                <a:gd name="T98" fmla="*/ 121 w 243"/>
                <a:gd name="T99" fmla="*/ 71 h 241"/>
                <a:gd name="T100" fmla="*/ 171 w 243"/>
                <a:gd name="T101" fmla="*/ 120 h 241"/>
                <a:gd name="T102" fmla="*/ 121 w 243"/>
                <a:gd name="T103" fmla="*/ 17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3" h="241">
                  <a:moveTo>
                    <a:pt x="216" y="110"/>
                  </a:moveTo>
                  <a:cubicBezTo>
                    <a:pt x="243" y="95"/>
                    <a:pt x="243" y="95"/>
                    <a:pt x="243" y="95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38" y="165"/>
                    <a:pt x="38" y="165"/>
                    <a:pt x="38" y="165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58" y="223"/>
                    <a:pt x="58" y="223"/>
                    <a:pt x="58" y="223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101" y="212"/>
                    <a:pt x="101" y="212"/>
                    <a:pt x="101" y="212"/>
                  </a:cubicBezTo>
                  <a:cubicBezTo>
                    <a:pt x="109" y="241"/>
                    <a:pt x="109" y="241"/>
                    <a:pt x="109" y="241"/>
                  </a:cubicBezTo>
                  <a:cubicBezTo>
                    <a:pt x="131" y="241"/>
                    <a:pt x="131" y="241"/>
                    <a:pt x="131" y="241"/>
                  </a:cubicBezTo>
                  <a:cubicBezTo>
                    <a:pt x="140" y="211"/>
                    <a:pt x="140" y="211"/>
                    <a:pt x="140" y="211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192" y="183"/>
                    <a:pt x="192" y="183"/>
                    <a:pt x="192" y="183"/>
                  </a:cubicBezTo>
                  <a:cubicBezTo>
                    <a:pt x="205" y="168"/>
                    <a:pt x="205" y="168"/>
                    <a:pt x="205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16" y="130"/>
                    <a:pt x="216" y="130"/>
                    <a:pt x="216" y="130"/>
                  </a:cubicBezTo>
                  <a:lnTo>
                    <a:pt x="216" y="110"/>
                  </a:lnTo>
                  <a:close/>
                  <a:moveTo>
                    <a:pt x="121" y="170"/>
                  </a:moveTo>
                  <a:cubicBezTo>
                    <a:pt x="94" y="170"/>
                    <a:pt x="72" y="148"/>
                    <a:pt x="72" y="120"/>
                  </a:cubicBezTo>
                  <a:cubicBezTo>
                    <a:pt x="72" y="93"/>
                    <a:pt x="94" y="71"/>
                    <a:pt x="121" y="71"/>
                  </a:cubicBezTo>
                  <a:cubicBezTo>
                    <a:pt x="148" y="71"/>
                    <a:pt x="171" y="93"/>
                    <a:pt x="171" y="120"/>
                  </a:cubicBezTo>
                  <a:cubicBezTo>
                    <a:pt x="171" y="148"/>
                    <a:pt x="148" y="170"/>
                    <a:pt x="121" y="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375"/>
            <p:cNvSpPr/>
            <p:nvPr/>
          </p:nvSpPr>
          <p:spPr bwMode="auto">
            <a:xfrm>
              <a:off x="10508372" y="5468932"/>
              <a:ext cx="261103" cy="271201"/>
            </a:xfrm>
            <a:custGeom>
              <a:avLst/>
              <a:gdLst>
                <a:gd name="T0" fmla="*/ 88 w 153"/>
                <a:gd name="T1" fmla="*/ 137 h 159"/>
                <a:gd name="T2" fmla="*/ 85 w 153"/>
                <a:gd name="T3" fmla="*/ 126 h 159"/>
                <a:gd name="T4" fmla="*/ 59 w 153"/>
                <a:gd name="T5" fmla="*/ 120 h 159"/>
                <a:gd name="T6" fmla="*/ 44 w 153"/>
                <a:gd name="T7" fmla="*/ 59 h 159"/>
                <a:gd name="T8" fmla="*/ 105 w 153"/>
                <a:gd name="T9" fmla="*/ 44 h 159"/>
                <a:gd name="T10" fmla="*/ 123 w 153"/>
                <a:gd name="T11" fmla="*/ 65 h 159"/>
                <a:gd name="T12" fmla="*/ 148 w 153"/>
                <a:gd name="T13" fmla="*/ 58 h 159"/>
                <a:gd name="T14" fmla="*/ 153 w 153"/>
                <a:gd name="T15" fmla="*/ 56 h 159"/>
                <a:gd name="T16" fmla="*/ 121 w 153"/>
                <a:gd name="T17" fmla="*/ 17 h 159"/>
                <a:gd name="T18" fmla="*/ 31 w 153"/>
                <a:gd name="T19" fmla="*/ 25 h 159"/>
                <a:gd name="T20" fmla="*/ 17 w 153"/>
                <a:gd name="T21" fmla="*/ 43 h 159"/>
                <a:gd name="T22" fmla="*/ 8 w 153"/>
                <a:gd name="T23" fmla="*/ 62 h 159"/>
                <a:gd name="T24" fmla="*/ 42 w 153"/>
                <a:gd name="T25" fmla="*/ 147 h 159"/>
                <a:gd name="T26" fmla="*/ 92 w 153"/>
                <a:gd name="T27" fmla="*/ 157 h 159"/>
                <a:gd name="T28" fmla="*/ 88 w 153"/>
                <a:gd name="T29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" h="159">
                  <a:moveTo>
                    <a:pt x="88" y="137"/>
                  </a:moveTo>
                  <a:cubicBezTo>
                    <a:pt x="85" y="126"/>
                    <a:pt x="85" y="126"/>
                    <a:pt x="85" y="126"/>
                  </a:cubicBezTo>
                  <a:cubicBezTo>
                    <a:pt x="76" y="127"/>
                    <a:pt x="67" y="125"/>
                    <a:pt x="59" y="120"/>
                  </a:cubicBezTo>
                  <a:cubicBezTo>
                    <a:pt x="38" y="107"/>
                    <a:pt x="31" y="80"/>
                    <a:pt x="44" y="59"/>
                  </a:cubicBezTo>
                  <a:cubicBezTo>
                    <a:pt x="56" y="38"/>
                    <a:pt x="84" y="31"/>
                    <a:pt x="105" y="44"/>
                  </a:cubicBezTo>
                  <a:cubicBezTo>
                    <a:pt x="113" y="49"/>
                    <a:pt x="119" y="56"/>
                    <a:pt x="123" y="65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47" y="40"/>
                    <a:pt x="136" y="26"/>
                    <a:pt x="121" y="17"/>
                  </a:cubicBezTo>
                  <a:cubicBezTo>
                    <a:pt x="92" y="0"/>
                    <a:pt x="55" y="4"/>
                    <a:pt x="31" y="25"/>
                  </a:cubicBezTo>
                  <a:cubicBezTo>
                    <a:pt x="26" y="30"/>
                    <a:pt x="21" y="36"/>
                    <a:pt x="17" y="43"/>
                  </a:cubicBezTo>
                  <a:cubicBezTo>
                    <a:pt x="13" y="49"/>
                    <a:pt x="10" y="56"/>
                    <a:pt x="8" y="62"/>
                  </a:cubicBezTo>
                  <a:cubicBezTo>
                    <a:pt x="0" y="94"/>
                    <a:pt x="13" y="129"/>
                    <a:pt x="42" y="147"/>
                  </a:cubicBezTo>
                  <a:cubicBezTo>
                    <a:pt x="58" y="156"/>
                    <a:pt x="75" y="159"/>
                    <a:pt x="92" y="157"/>
                  </a:cubicBezTo>
                  <a:lnTo>
                    <a:pt x="88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376"/>
            <p:cNvSpPr/>
            <p:nvPr/>
          </p:nvSpPr>
          <p:spPr bwMode="auto">
            <a:xfrm>
              <a:off x="10394410" y="5436474"/>
              <a:ext cx="155075" cy="131273"/>
            </a:xfrm>
            <a:custGeom>
              <a:avLst/>
              <a:gdLst>
                <a:gd name="T0" fmla="*/ 91 w 91"/>
                <a:gd name="T1" fmla="*/ 40 h 77"/>
                <a:gd name="T2" fmla="*/ 30 w 91"/>
                <a:gd name="T3" fmla="*/ 3 h 77"/>
                <a:gd name="T4" fmla="*/ 14 w 91"/>
                <a:gd name="T5" fmla="*/ 7 h 77"/>
                <a:gd name="T6" fmla="*/ 3 w 91"/>
                <a:gd name="T7" fmla="*/ 24 h 77"/>
                <a:gd name="T8" fmla="*/ 7 w 91"/>
                <a:gd name="T9" fmla="*/ 40 h 77"/>
                <a:gd name="T10" fmla="*/ 68 w 91"/>
                <a:gd name="T11" fmla="*/ 77 h 77"/>
                <a:gd name="T12" fmla="*/ 77 w 91"/>
                <a:gd name="T13" fmla="*/ 57 h 77"/>
                <a:gd name="T14" fmla="*/ 91 w 91"/>
                <a:gd name="T15" fmla="*/ 4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77">
                  <a:moveTo>
                    <a:pt x="91" y="4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24" y="0"/>
                    <a:pt x="17" y="1"/>
                    <a:pt x="14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30"/>
                    <a:pt x="2" y="37"/>
                    <a:pt x="7" y="40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0" y="70"/>
                    <a:pt x="73" y="64"/>
                    <a:pt x="77" y="57"/>
                  </a:cubicBezTo>
                  <a:cubicBezTo>
                    <a:pt x="81" y="51"/>
                    <a:pt x="85" y="45"/>
                    <a:pt x="9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7" name="Freeform 377"/>
          <p:cNvSpPr>
            <a:spLocks noEditPoints="1"/>
          </p:cNvSpPr>
          <p:nvPr/>
        </p:nvSpPr>
        <p:spPr bwMode="auto">
          <a:xfrm>
            <a:off x="9293017" y="5427819"/>
            <a:ext cx="773933" cy="528698"/>
          </a:xfrm>
          <a:custGeom>
            <a:avLst/>
            <a:gdLst>
              <a:gd name="T0" fmla="*/ 444 w 454"/>
              <a:gd name="T1" fmla="*/ 103 h 310"/>
              <a:gd name="T2" fmla="*/ 105 w 454"/>
              <a:gd name="T3" fmla="*/ 31 h 310"/>
              <a:gd name="T4" fmla="*/ 108 w 454"/>
              <a:gd name="T5" fmla="*/ 19 h 310"/>
              <a:gd name="T6" fmla="*/ 72 w 454"/>
              <a:gd name="T7" fmla="*/ 0 h 310"/>
              <a:gd name="T8" fmla="*/ 19 w 454"/>
              <a:gd name="T9" fmla="*/ 60 h 310"/>
              <a:gd name="T10" fmla="*/ 0 w 454"/>
              <a:gd name="T11" fmla="*/ 147 h 310"/>
              <a:gd name="T12" fmla="*/ 21 w 454"/>
              <a:gd name="T13" fmla="*/ 152 h 310"/>
              <a:gd name="T14" fmla="*/ 21 w 454"/>
              <a:gd name="T15" fmla="*/ 310 h 310"/>
              <a:gd name="T16" fmla="*/ 27 w 454"/>
              <a:gd name="T17" fmla="*/ 310 h 310"/>
              <a:gd name="T18" fmla="*/ 27 w 454"/>
              <a:gd name="T19" fmla="*/ 153 h 310"/>
              <a:gd name="T20" fmla="*/ 29 w 454"/>
              <a:gd name="T21" fmla="*/ 154 h 310"/>
              <a:gd name="T22" fmla="*/ 90 w 454"/>
              <a:gd name="T23" fmla="*/ 105 h 310"/>
              <a:gd name="T24" fmla="*/ 101 w 454"/>
              <a:gd name="T25" fmla="*/ 53 h 310"/>
              <a:gd name="T26" fmla="*/ 217 w 454"/>
              <a:gd name="T27" fmla="*/ 77 h 310"/>
              <a:gd name="T28" fmla="*/ 174 w 454"/>
              <a:gd name="T29" fmla="*/ 306 h 310"/>
              <a:gd name="T30" fmla="*/ 196 w 454"/>
              <a:gd name="T31" fmla="*/ 306 h 310"/>
              <a:gd name="T32" fmla="*/ 198 w 454"/>
              <a:gd name="T33" fmla="*/ 291 h 310"/>
              <a:gd name="T34" fmla="*/ 266 w 454"/>
              <a:gd name="T35" fmla="*/ 253 h 310"/>
              <a:gd name="T36" fmla="*/ 270 w 454"/>
              <a:gd name="T37" fmla="*/ 306 h 310"/>
              <a:gd name="T38" fmla="*/ 294 w 454"/>
              <a:gd name="T39" fmla="*/ 306 h 310"/>
              <a:gd name="T40" fmla="*/ 275 w 454"/>
              <a:gd name="T41" fmla="*/ 90 h 310"/>
              <a:gd name="T42" fmla="*/ 439 w 454"/>
              <a:gd name="T43" fmla="*/ 125 h 310"/>
              <a:gd name="T44" fmla="*/ 452 w 454"/>
              <a:gd name="T45" fmla="*/ 116 h 310"/>
              <a:gd name="T46" fmla="*/ 444 w 454"/>
              <a:gd name="T47" fmla="*/ 103 h 310"/>
              <a:gd name="T48" fmla="*/ 85 w 454"/>
              <a:gd name="T49" fmla="*/ 49 h 310"/>
              <a:gd name="T50" fmla="*/ 72 w 454"/>
              <a:gd name="T51" fmla="*/ 57 h 310"/>
              <a:gd name="T52" fmla="*/ 63 w 454"/>
              <a:gd name="T53" fmla="*/ 45 h 310"/>
              <a:gd name="T54" fmla="*/ 76 w 454"/>
              <a:gd name="T55" fmla="*/ 36 h 310"/>
              <a:gd name="T56" fmla="*/ 85 w 454"/>
              <a:gd name="T57" fmla="*/ 49 h 310"/>
              <a:gd name="T58" fmla="*/ 204 w 454"/>
              <a:gd name="T59" fmla="*/ 265 h 310"/>
              <a:gd name="T60" fmla="*/ 215 w 454"/>
              <a:gd name="T61" fmla="*/ 206 h 310"/>
              <a:gd name="T62" fmla="*/ 265 w 454"/>
              <a:gd name="T63" fmla="*/ 228 h 310"/>
              <a:gd name="T64" fmla="*/ 204 w 454"/>
              <a:gd name="T65" fmla="*/ 265 h 310"/>
              <a:gd name="T66" fmla="*/ 219 w 454"/>
              <a:gd name="T67" fmla="*/ 187 h 310"/>
              <a:gd name="T68" fmla="*/ 261 w 454"/>
              <a:gd name="T69" fmla="*/ 170 h 310"/>
              <a:gd name="T70" fmla="*/ 263 w 454"/>
              <a:gd name="T71" fmla="*/ 206 h 310"/>
              <a:gd name="T72" fmla="*/ 219 w 454"/>
              <a:gd name="T73" fmla="*/ 187 h 310"/>
              <a:gd name="T74" fmla="*/ 260 w 454"/>
              <a:gd name="T75" fmla="*/ 154 h 310"/>
              <a:gd name="T76" fmla="*/ 223 w 454"/>
              <a:gd name="T77" fmla="*/ 170 h 310"/>
              <a:gd name="T78" fmla="*/ 240 w 454"/>
              <a:gd name="T79" fmla="*/ 82 h 310"/>
              <a:gd name="T80" fmla="*/ 255 w 454"/>
              <a:gd name="T81" fmla="*/ 85 h 310"/>
              <a:gd name="T82" fmla="*/ 260 w 454"/>
              <a:gd name="T83" fmla="*/ 15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4" h="310">
                <a:moveTo>
                  <a:pt x="444" y="103"/>
                </a:moveTo>
                <a:cubicBezTo>
                  <a:pt x="105" y="31"/>
                  <a:pt x="105" y="31"/>
                  <a:pt x="105" y="31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72" y="0"/>
                  <a:pt x="72" y="0"/>
                  <a:pt x="72" y="0"/>
                </a:cubicBezTo>
                <a:cubicBezTo>
                  <a:pt x="19" y="60"/>
                  <a:pt x="19" y="60"/>
                  <a:pt x="19" y="60"/>
                </a:cubicBezTo>
                <a:cubicBezTo>
                  <a:pt x="0" y="147"/>
                  <a:pt x="0" y="147"/>
                  <a:pt x="0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1" y="310"/>
                  <a:pt x="21" y="310"/>
                  <a:pt x="21" y="310"/>
                </a:cubicBezTo>
                <a:cubicBezTo>
                  <a:pt x="27" y="310"/>
                  <a:pt x="27" y="310"/>
                  <a:pt x="27" y="310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217" y="77"/>
                  <a:pt x="217" y="77"/>
                  <a:pt x="217" y="77"/>
                </a:cubicBezTo>
                <a:cubicBezTo>
                  <a:pt x="174" y="306"/>
                  <a:pt x="174" y="306"/>
                  <a:pt x="174" y="306"/>
                </a:cubicBezTo>
                <a:cubicBezTo>
                  <a:pt x="196" y="306"/>
                  <a:pt x="196" y="306"/>
                  <a:pt x="196" y="306"/>
                </a:cubicBezTo>
                <a:cubicBezTo>
                  <a:pt x="198" y="291"/>
                  <a:pt x="198" y="291"/>
                  <a:pt x="198" y="291"/>
                </a:cubicBezTo>
                <a:cubicBezTo>
                  <a:pt x="266" y="253"/>
                  <a:pt x="266" y="253"/>
                  <a:pt x="266" y="253"/>
                </a:cubicBezTo>
                <a:cubicBezTo>
                  <a:pt x="270" y="306"/>
                  <a:pt x="270" y="306"/>
                  <a:pt x="270" y="306"/>
                </a:cubicBezTo>
                <a:cubicBezTo>
                  <a:pt x="294" y="306"/>
                  <a:pt x="294" y="306"/>
                  <a:pt x="294" y="306"/>
                </a:cubicBezTo>
                <a:cubicBezTo>
                  <a:pt x="275" y="90"/>
                  <a:pt x="275" y="90"/>
                  <a:pt x="275" y="90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45" y="126"/>
                  <a:pt x="451" y="122"/>
                  <a:pt x="452" y="116"/>
                </a:cubicBezTo>
                <a:cubicBezTo>
                  <a:pt x="454" y="110"/>
                  <a:pt x="450" y="105"/>
                  <a:pt x="444" y="103"/>
                </a:cubicBezTo>
                <a:close/>
                <a:moveTo>
                  <a:pt x="85" y="49"/>
                </a:moveTo>
                <a:cubicBezTo>
                  <a:pt x="84" y="55"/>
                  <a:pt x="78" y="59"/>
                  <a:pt x="72" y="57"/>
                </a:cubicBezTo>
                <a:cubicBezTo>
                  <a:pt x="66" y="56"/>
                  <a:pt x="62" y="50"/>
                  <a:pt x="63" y="45"/>
                </a:cubicBezTo>
                <a:cubicBezTo>
                  <a:pt x="65" y="39"/>
                  <a:pt x="71" y="35"/>
                  <a:pt x="76" y="36"/>
                </a:cubicBezTo>
                <a:cubicBezTo>
                  <a:pt x="82" y="37"/>
                  <a:pt x="86" y="43"/>
                  <a:pt x="85" y="49"/>
                </a:cubicBezTo>
                <a:close/>
                <a:moveTo>
                  <a:pt x="204" y="265"/>
                </a:moveTo>
                <a:cubicBezTo>
                  <a:pt x="215" y="206"/>
                  <a:pt x="215" y="206"/>
                  <a:pt x="215" y="206"/>
                </a:cubicBezTo>
                <a:cubicBezTo>
                  <a:pt x="265" y="228"/>
                  <a:pt x="265" y="228"/>
                  <a:pt x="265" y="228"/>
                </a:cubicBezTo>
                <a:lnTo>
                  <a:pt x="204" y="265"/>
                </a:lnTo>
                <a:close/>
                <a:moveTo>
                  <a:pt x="219" y="187"/>
                </a:moveTo>
                <a:cubicBezTo>
                  <a:pt x="261" y="170"/>
                  <a:pt x="261" y="170"/>
                  <a:pt x="261" y="170"/>
                </a:cubicBezTo>
                <a:cubicBezTo>
                  <a:pt x="263" y="206"/>
                  <a:pt x="263" y="206"/>
                  <a:pt x="263" y="206"/>
                </a:cubicBezTo>
                <a:lnTo>
                  <a:pt x="219" y="187"/>
                </a:lnTo>
                <a:close/>
                <a:moveTo>
                  <a:pt x="260" y="154"/>
                </a:moveTo>
                <a:cubicBezTo>
                  <a:pt x="223" y="170"/>
                  <a:pt x="223" y="170"/>
                  <a:pt x="223" y="170"/>
                </a:cubicBezTo>
                <a:cubicBezTo>
                  <a:pt x="240" y="82"/>
                  <a:pt x="240" y="82"/>
                  <a:pt x="240" y="82"/>
                </a:cubicBezTo>
                <a:cubicBezTo>
                  <a:pt x="255" y="85"/>
                  <a:pt x="255" y="85"/>
                  <a:pt x="255" y="85"/>
                </a:cubicBezTo>
                <a:lnTo>
                  <a:pt x="260" y="154"/>
                </a:lnTo>
                <a:close/>
              </a:path>
            </a:pathLst>
          </a:custGeom>
          <a:solidFill>
            <a:srgbClr val="171E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98" name="组合 297"/>
          <p:cNvGrpSpPr/>
          <p:nvPr/>
        </p:nvGrpSpPr>
        <p:grpSpPr>
          <a:xfrm>
            <a:off x="8294045" y="5335495"/>
            <a:ext cx="683773" cy="678724"/>
            <a:chOff x="8294045" y="5335495"/>
            <a:chExt cx="683773" cy="678724"/>
          </a:xfrm>
          <a:solidFill>
            <a:srgbClr val="171E28"/>
          </a:solidFill>
        </p:grpSpPr>
        <p:sp>
          <p:nvSpPr>
            <p:cNvPr id="299" name="Freeform 378"/>
            <p:cNvSpPr>
              <a:spLocks noEditPoints="1"/>
            </p:cNvSpPr>
            <p:nvPr/>
          </p:nvSpPr>
          <p:spPr bwMode="auto">
            <a:xfrm>
              <a:off x="8821300" y="5596598"/>
              <a:ext cx="156518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379"/>
            <p:cNvSpPr/>
            <p:nvPr/>
          </p:nvSpPr>
          <p:spPr bwMode="auto">
            <a:xfrm>
              <a:off x="8746287" y="5668005"/>
              <a:ext cx="66358" cy="8655"/>
            </a:xfrm>
            <a:custGeom>
              <a:avLst/>
              <a:gdLst>
                <a:gd name="T0" fmla="*/ 37 w 39"/>
                <a:gd name="T1" fmla="*/ 0 h 5"/>
                <a:gd name="T2" fmla="*/ 2 w 39"/>
                <a:gd name="T3" fmla="*/ 0 h 5"/>
                <a:gd name="T4" fmla="*/ 1 w 39"/>
                <a:gd name="T5" fmla="*/ 1 h 5"/>
                <a:gd name="T6" fmla="*/ 0 w 39"/>
                <a:gd name="T7" fmla="*/ 3 h 5"/>
                <a:gd name="T8" fmla="*/ 2 w 39"/>
                <a:gd name="T9" fmla="*/ 5 h 5"/>
                <a:gd name="T10" fmla="*/ 37 w 39"/>
                <a:gd name="T11" fmla="*/ 5 h 5"/>
                <a:gd name="T12" fmla="*/ 39 w 39"/>
                <a:gd name="T13" fmla="*/ 3 h 5"/>
                <a:gd name="T14" fmla="*/ 37 w 3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39" y="4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Freeform 380"/>
            <p:cNvSpPr/>
            <p:nvPr/>
          </p:nvSpPr>
          <p:spPr bwMode="auto">
            <a:xfrm>
              <a:off x="8633767" y="5499225"/>
              <a:ext cx="7934" cy="67079"/>
            </a:xfrm>
            <a:custGeom>
              <a:avLst/>
              <a:gdLst>
                <a:gd name="T0" fmla="*/ 0 w 5"/>
                <a:gd name="T1" fmla="*/ 3 h 39"/>
                <a:gd name="T2" fmla="*/ 0 w 5"/>
                <a:gd name="T3" fmla="*/ 37 h 39"/>
                <a:gd name="T4" fmla="*/ 0 w 5"/>
                <a:gd name="T5" fmla="*/ 39 h 39"/>
                <a:gd name="T6" fmla="*/ 2 w 5"/>
                <a:gd name="T7" fmla="*/ 39 h 39"/>
                <a:gd name="T8" fmla="*/ 5 w 5"/>
                <a:gd name="T9" fmla="*/ 37 h 39"/>
                <a:gd name="T10" fmla="*/ 5 w 5"/>
                <a:gd name="T11" fmla="*/ 3 h 39"/>
                <a:gd name="T12" fmla="*/ 2 w 5"/>
                <a:gd name="T13" fmla="*/ 0 h 39"/>
                <a:gd name="T14" fmla="*/ 0 w 5"/>
                <a:gd name="T1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9">
                  <a:moveTo>
                    <a:pt x="0" y="3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" y="39"/>
                    <a:pt x="2" y="39"/>
                    <a:pt x="2" y="39"/>
                  </a:cubicBezTo>
                  <a:cubicBezTo>
                    <a:pt x="4" y="39"/>
                    <a:pt x="5" y="38"/>
                    <a:pt x="5" y="3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381"/>
            <p:cNvSpPr/>
            <p:nvPr/>
          </p:nvSpPr>
          <p:spPr bwMode="auto">
            <a:xfrm>
              <a:off x="8630161" y="5785573"/>
              <a:ext cx="8655" cy="68522"/>
            </a:xfrm>
            <a:custGeom>
              <a:avLst/>
              <a:gdLst>
                <a:gd name="T0" fmla="*/ 5 w 5"/>
                <a:gd name="T1" fmla="*/ 37 h 40"/>
                <a:gd name="T2" fmla="*/ 5 w 5"/>
                <a:gd name="T3" fmla="*/ 3 h 40"/>
                <a:gd name="T4" fmla="*/ 3 w 5"/>
                <a:gd name="T5" fmla="*/ 0 h 40"/>
                <a:gd name="T6" fmla="*/ 0 w 5"/>
                <a:gd name="T7" fmla="*/ 3 h 40"/>
                <a:gd name="T8" fmla="*/ 0 w 5"/>
                <a:gd name="T9" fmla="*/ 37 h 40"/>
                <a:gd name="T10" fmla="*/ 1 w 5"/>
                <a:gd name="T11" fmla="*/ 39 h 40"/>
                <a:gd name="T12" fmla="*/ 3 w 5"/>
                <a:gd name="T13" fmla="*/ 40 h 40"/>
                <a:gd name="T14" fmla="*/ 5 w 5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0">
                  <a:moveTo>
                    <a:pt x="5" y="3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39"/>
                    <a:pt x="2" y="40"/>
                    <a:pt x="3" y="40"/>
                  </a:cubicBezTo>
                  <a:cubicBezTo>
                    <a:pt x="4" y="40"/>
                    <a:pt x="5" y="38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382"/>
            <p:cNvSpPr>
              <a:spLocks noEditPoints="1"/>
            </p:cNvSpPr>
            <p:nvPr/>
          </p:nvSpPr>
          <p:spPr bwMode="auto">
            <a:xfrm>
              <a:off x="8558754" y="5335495"/>
              <a:ext cx="156518" cy="157239"/>
            </a:xfrm>
            <a:custGeom>
              <a:avLst/>
              <a:gdLst>
                <a:gd name="T0" fmla="*/ 46 w 92"/>
                <a:gd name="T1" fmla="*/ 92 h 92"/>
                <a:gd name="T2" fmla="*/ 92 w 92"/>
                <a:gd name="T3" fmla="*/ 46 h 92"/>
                <a:gd name="T4" fmla="*/ 46 w 92"/>
                <a:gd name="T5" fmla="*/ 0 h 92"/>
                <a:gd name="T6" fmla="*/ 0 w 92"/>
                <a:gd name="T7" fmla="*/ 46 h 92"/>
                <a:gd name="T8" fmla="*/ 46 w 92"/>
                <a:gd name="T9" fmla="*/ 92 h 92"/>
                <a:gd name="T10" fmla="*/ 46 w 92"/>
                <a:gd name="T11" fmla="*/ 14 h 92"/>
                <a:gd name="T12" fmla="*/ 79 w 92"/>
                <a:gd name="T13" fmla="*/ 46 h 92"/>
                <a:gd name="T14" fmla="*/ 46 w 92"/>
                <a:gd name="T15" fmla="*/ 78 h 92"/>
                <a:gd name="T16" fmla="*/ 14 w 92"/>
                <a:gd name="T17" fmla="*/ 46 h 92"/>
                <a:gd name="T18" fmla="*/ 46 w 92"/>
                <a:gd name="T1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72" y="92"/>
                    <a:pt x="92" y="71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lose/>
                  <a:moveTo>
                    <a:pt x="46" y="14"/>
                  </a:moveTo>
                  <a:cubicBezTo>
                    <a:pt x="64" y="14"/>
                    <a:pt x="79" y="28"/>
                    <a:pt x="79" y="46"/>
                  </a:cubicBezTo>
                  <a:cubicBezTo>
                    <a:pt x="79" y="64"/>
                    <a:pt x="64" y="78"/>
                    <a:pt x="46" y="78"/>
                  </a:cubicBezTo>
                  <a:cubicBezTo>
                    <a:pt x="29" y="78"/>
                    <a:pt x="14" y="64"/>
                    <a:pt x="14" y="46"/>
                  </a:cubicBezTo>
                  <a:cubicBezTo>
                    <a:pt x="14" y="28"/>
                    <a:pt x="29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383"/>
            <p:cNvSpPr>
              <a:spLocks noEditPoints="1"/>
            </p:cNvSpPr>
            <p:nvPr/>
          </p:nvSpPr>
          <p:spPr bwMode="auto">
            <a:xfrm>
              <a:off x="8558754" y="5859144"/>
              <a:ext cx="156518" cy="155075"/>
            </a:xfrm>
            <a:custGeom>
              <a:avLst/>
              <a:gdLst>
                <a:gd name="T0" fmla="*/ 46 w 92"/>
                <a:gd name="T1" fmla="*/ 0 h 91"/>
                <a:gd name="T2" fmla="*/ 0 w 92"/>
                <a:gd name="T3" fmla="*/ 46 h 91"/>
                <a:gd name="T4" fmla="*/ 46 w 92"/>
                <a:gd name="T5" fmla="*/ 91 h 91"/>
                <a:gd name="T6" fmla="*/ 92 w 92"/>
                <a:gd name="T7" fmla="*/ 46 h 91"/>
                <a:gd name="T8" fmla="*/ 46 w 92"/>
                <a:gd name="T9" fmla="*/ 0 h 91"/>
                <a:gd name="T10" fmla="*/ 46 w 92"/>
                <a:gd name="T11" fmla="*/ 78 h 91"/>
                <a:gd name="T12" fmla="*/ 14 w 92"/>
                <a:gd name="T13" fmla="*/ 46 h 91"/>
                <a:gd name="T14" fmla="*/ 46 w 92"/>
                <a:gd name="T15" fmla="*/ 13 h 91"/>
                <a:gd name="T16" fmla="*/ 79 w 92"/>
                <a:gd name="T17" fmla="*/ 46 h 91"/>
                <a:gd name="T18" fmla="*/ 46 w 92"/>
                <a:gd name="T19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2" y="91"/>
                    <a:pt x="92" y="71"/>
                    <a:pt x="92" y="46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46" y="78"/>
                  </a:moveTo>
                  <a:cubicBezTo>
                    <a:pt x="29" y="78"/>
                    <a:pt x="14" y="63"/>
                    <a:pt x="14" y="46"/>
                  </a:cubicBezTo>
                  <a:cubicBezTo>
                    <a:pt x="14" y="28"/>
                    <a:pt x="29" y="13"/>
                    <a:pt x="46" y="13"/>
                  </a:cubicBezTo>
                  <a:cubicBezTo>
                    <a:pt x="64" y="13"/>
                    <a:pt x="79" y="28"/>
                    <a:pt x="79" y="46"/>
                  </a:cubicBezTo>
                  <a:cubicBezTo>
                    <a:pt x="79" y="63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Freeform 384"/>
            <p:cNvSpPr>
              <a:spLocks noEditPoints="1"/>
            </p:cNvSpPr>
            <p:nvPr/>
          </p:nvSpPr>
          <p:spPr bwMode="auto">
            <a:xfrm>
              <a:off x="8527739" y="5571353"/>
              <a:ext cx="209893" cy="209171"/>
            </a:xfrm>
            <a:custGeom>
              <a:avLst/>
              <a:gdLst>
                <a:gd name="T0" fmla="*/ 62 w 123"/>
                <a:gd name="T1" fmla="*/ 0 h 123"/>
                <a:gd name="T2" fmla="*/ 0 w 123"/>
                <a:gd name="T3" fmla="*/ 61 h 123"/>
                <a:gd name="T4" fmla="*/ 62 w 123"/>
                <a:gd name="T5" fmla="*/ 123 h 123"/>
                <a:gd name="T6" fmla="*/ 123 w 123"/>
                <a:gd name="T7" fmla="*/ 61 h 123"/>
                <a:gd name="T8" fmla="*/ 62 w 123"/>
                <a:gd name="T9" fmla="*/ 0 h 123"/>
                <a:gd name="T10" fmla="*/ 62 w 123"/>
                <a:gd name="T11" fmla="*/ 105 h 123"/>
                <a:gd name="T12" fmla="*/ 18 w 123"/>
                <a:gd name="T13" fmla="*/ 61 h 123"/>
                <a:gd name="T14" fmla="*/ 62 w 123"/>
                <a:gd name="T15" fmla="*/ 18 h 123"/>
                <a:gd name="T16" fmla="*/ 105 w 123"/>
                <a:gd name="T17" fmla="*/ 61 h 123"/>
                <a:gd name="T18" fmla="*/ 62 w 123"/>
                <a:gd name="T19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3"/>
                    <a:pt x="62" y="123"/>
                  </a:cubicBezTo>
                  <a:cubicBezTo>
                    <a:pt x="96" y="123"/>
                    <a:pt x="123" y="95"/>
                    <a:pt x="123" y="61"/>
                  </a:cubicBezTo>
                  <a:cubicBezTo>
                    <a:pt x="123" y="27"/>
                    <a:pt x="96" y="0"/>
                    <a:pt x="62" y="0"/>
                  </a:cubicBezTo>
                  <a:close/>
                  <a:moveTo>
                    <a:pt x="62" y="105"/>
                  </a:moveTo>
                  <a:cubicBezTo>
                    <a:pt x="38" y="105"/>
                    <a:pt x="18" y="85"/>
                    <a:pt x="18" y="61"/>
                  </a:cubicBezTo>
                  <a:cubicBezTo>
                    <a:pt x="18" y="37"/>
                    <a:pt x="38" y="18"/>
                    <a:pt x="62" y="18"/>
                  </a:cubicBezTo>
                  <a:cubicBezTo>
                    <a:pt x="86" y="18"/>
                    <a:pt x="105" y="37"/>
                    <a:pt x="105" y="61"/>
                  </a:cubicBezTo>
                  <a:cubicBezTo>
                    <a:pt x="105" y="85"/>
                    <a:pt x="86" y="105"/>
                    <a:pt x="62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385"/>
            <p:cNvSpPr/>
            <p:nvPr/>
          </p:nvSpPr>
          <p:spPr bwMode="auto">
            <a:xfrm>
              <a:off x="8456333" y="5671611"/>
              <a:ext cx="67800" cy="8655"/>
            </a:xfrm>
            <a:custGeom>
              <a:avLst/>
              <a:gdLst>
                <a:gd name="T0" fmla="*/ 37 w 40"/>
                <a:gd name="T1" fmla="*/ 0 h 5"/>
                <a:gd name="T2" fmla="*/ 3 w 40"/>
                <a:gd name="T3" fmla="*/ 0 h 5"/>
                <a:gd name="T4" fmla="*/ 1 w 40"/>
                <a:gd name="T5" fmla="*/ 0 h 5"/>
                <a:gd name="T6" fmla="*/ 0 w 40"/>
                <a:gd name="T7" fmla="*/ 2 h 5"/>
                <a:gd name="T8" fmla="*/ 3 w 40"/>
                <a:gd name="T9" fmla="*/ 5 h 5"/>
                <a:gd name="T10" fmla="*/ 37 w 40"/>
                <a:gd name="T11" fmla="*/ 5 h 5"/>
                <a:gd name="T12" fmla="*/ 40 w 40"/>
                <a:gd name="T13" fmla="*/ 2 h 5"/>
                <a:gd name="T14" fmla="*/ 37 w 4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5">
                  <a:moveTo>
                    <a:pt x="3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40" y="4"/>
                    <a:pt x="40" y="2"/>
                  </a:cubicBezTo>
                  <a:cubicBezTo>
                    <a:pt x="40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386"/>
            <p:cNvSpPr>
              <a:spLocks noEditPoints="1"/>
            </p:cNvSpPr>
            <p:nvPr/>
          </p:nvSpPr>
          <p:spPr bwMode="auto">
            <a:xfrm>
              <a:off x="8294045" y="5596598"/>
              <a:ext cx="157239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7278483" y="5450178"/>
            <a:ext cx="576302" cy="516437"/>
            <a:chOff x="7278483" y="5450178"/>
            <a:chExt cx="576302" cy="516437"/>
          </a:xfrm>
          <a:solidFill>
            <a:srgbClr val="171E28"/>
          </a:solidFill>
        </p:grpSpPr>
        <p:sp>
          <p:nvSpPr>
            <p:cNvPr id="309" name="Freeform 387"/>
            <p:cNvSpPr/>
            <p:nvPr/>
          </p:nvSpPr>
          <p:spPr bwMode="auto">
            <a:xfrm>
              <a:off x="7585027" y="5717773"/>
              <a:ext cx="269758" cy="248842"/>
            </a:xfrm>
            <a:custGeom>
              <a:avLst/>
              <a:gdLst>
                <a:gd name="T0" fmla="*/ 139 w 158"/>
                <a:gd name="T1" fmla="*/ 74 h 146"/>
                <a:gd name="T2" fmla="*/ 46 w 158"/>
                <a:gd name="T3" fmla="*/ 0 h 146"/>
                <a:gd name="T4" fmla="*/ 28 w 158"/>
                <a:gd name="T5" fmla="*/ 33 h 146"/>
                <a:gd name="T6" fmla="*/ 0 w 158"/>
                <a:gd name="T7" fmla="*/ 58 h 146"/>
                <a:gd name="T8" fmla="*/ 91 w 158"/>
                <a:gd name="T9" fmla="*/ 131 h 146"/>
                <a:gd name="T10" fmla="*/ 138 w 158"/>
                <a:gd name="T11" fmla="*/ 121 h 146"/>
                <a:gd name="T12" fmla="*/ 139 w 158"/>
                <a:gd name="T1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46">
                  <a:moveTo>
                    <a:pt x="139" y="74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2" y="11"/>
                    <a:pt x="36" y="22"/>
                    <a:pt x="28" y="33"/>
                  </a:cubicBezTo>
                  <a:cubicBezTo>
                    <a:pt x="19" y="43"/>
                    <a:pt x="10" y="51"/>
                    <a:pt x="0" y="58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1" y="131"/>
                    <a:pt x="117" y="146"/>
                    <a:pt x="138" y="121"/>
                  </a:cubicBezTo>
                  <a:cubicBezTo>
                    <a:pt x="158" y="95"/>
                    <a:pt x="139" y="74"/>
                    <a:pt x="139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388"/>
            <p:cNvSpPr/>
            <p:nvPr/>
          </p:nvSpPr>
          <p:spPr bwMode="auto">
            <a:xfrm>
              <a:off x="7278483" y="5450178"/>
              <a:ext cx="386606" cy="385163"/>
            </a:xfrm>
            <a:custGeom>
              <a:avLst/>
              <a:gdLst>
                <a:gd name="T0" fmla="*/ 195 w 227"/>
                <a:gd name="T1" fmla="*/ 180 h 226"/>
                <a:gd name="T2" fmla="*/ 213 w 227"/>
                <a:gd name="T3" fmla="*/ 146 h 226"/>
                <a:gd name="T4" fmla="*/ 179 w 227"/>
                <a:gd name="T5" fmla="*/ 30 h 226"/>
                <a:gd name="T6" fmla="*/ 65 w 227"/>
                <a:gd name="T7" fmla="*/ 18 h 226"/>
                <a:gd name="T8" fmla="*/ 119 w 227"/>
                <a:gd name="T9" fmla="*/ 61 h 226"/>
                <a:gd name="T10" fmla="*/ 112 w 227"/>
                <a:gd name="T11" fmla="*/ 113 h 226"/>
                <a:gd name="T12" fmla="*/ 62 w 227"/>
                <a:gd name="T13" fmla="*/ 135 h 226"/>
                <a:gd name="T14" fmla="*/ 8 w 227"/>
                <a:gd name="T15" fmla="*/ 91 h 226"/>
                <a:gd name="T16" fmla="*/ 46 w 227"/>
                <a:gd name="T17" fmla="*/ 196 h 226"/>
                <a:gd name="T18" fmla="*/ 166 w 227"/>
                <a:gd name="T19" fmla="*/ 204 h 226"/>
                <a:gd name="T20" fmla="*/ 195 w 227"/>
                <a:gd name="T21" fmla="*/ 18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26">
                  <a:moveTo>
                    <a:pt x="195" y="180"/>
                  </a:moveTo>
                  <a:cubicBezTo>
                    <a:pt x="203" y="169"/>
                    <a:pt x="209" y="158"/>
                    <a:pt x="213" y="146"/>
                  </a:cubicBezTo>
                  <a:cubicBezTo>
                    <a:pt x="227" y="105"/>
                    <a:pt x="214" y="58"/>
                    <a:pt x="179" y="30"/>
                  </a:cubicBezTo>
                  <a:cubicBezTo>
                    <a:pt x="145" y="3"/>
                    <a:pt x="101" y="0"/>
                    <a:pt x="65" y="18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0" y="129"/>
                    <a:pt x="13" y="170"/>
                    <a:pt x="46" y="196"/>
                  </a:cubicBezTo>
                  <a:cubicBezTo>
                    <a:pt x="81" y="225"/>
                    <a:pt x="129" y="226"/>
                    <a:pt x="166" y="204"/>
                  </a:cubicBezTo>
                  <a:cubicBezTo>
                    <a:pt x="177" y="198"/>
                    <a:pt x="187" y="190"/>
                    <a:pt x="195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6127321" y="5375165"/>
            <a:ext cx="808555" cy="601547"/>
            <a:chOff x="6233338" y="4924592"/>
            <a:chExt cx="808555" cy="601547"/>
          </a:xfrm>
          <a:solidFill>
            <a:srgbClr val="171E28"/>
          </a:solidFill>
        </p:grpSpPr>
        <p:sp>
          <p:nvSpPr>
            <p:cNvPr id="312" name="Freeform 389"/>
            <p:cNvSpPr>
              <a:spLocks noEditPoints="1"/>
            </p:cNvSpPr>
            <p:nvPr/>
          </p:nvSpPr>
          <p:spPr bwMode="auto">
            <a:xfrm>
              <a:off x="6795936" y="5282347"/>
              <a:ext cx="245957" cy="243792"/>
            </a:xfrm>
            <a:custGeom>
              <a:avLst/>
              <a:gdLst>
                <a:gd name="T0" fmla="*/ 128 w 144"/>
                <a:gd name="T1" fmla="*/ 65 h 143"/>
                <a:gd name="T2" fmla="*/ 144 w 144"/>
                <a:gd name="T3" fmla="*/ 57 h 143"/>
                <a:gd name="T4" fmla="*/ 139 w 144"/>
                <a:gd name="T5" fmla="*/ 43 h 143"/>
                <a:gd name="T6" fmla="*/ 121 w 144"/>
                <a:gd name="T7" fmla="*/ 45 h 143"/>
                <a:gd name="T8" fmla="*/ 115 w 144"/>
                <a:gd name="T9" fmla="*/ 35 h 143"/>
                <a:gd name="T10" fmla="*/ 121 w 144"/>
                <a:gd name="T11" fmla="*/ 18 h 143"/>
                <a:gd name="T12" fmla="*/ 111 w 144"/>
                <a:gd name="T13" fmla="*/ 10 h 143"/>
                <a:gd name="T14" fmla="*/ 97 w 144"/>
                <a:gd name="T15" fmla="*/ 23 h 143"/>
                <a:gd name="T16" fmla="*/ 85 w 144"/>
                <a:gd name="T17" fmla="*/ 19 h 143"/>
                <a:gd name="T18" fmla="*/ 80 w 144"/>
                <a:gd name="T19" fmla="*/ 0 h 143"/>
                <a:gd name="T20" fmla="*/ 65 w 144"/>
                <a:gd name="T21" fmla="*/ 0 h 143"/>
                <a:gd name="T22" fmla="*/ 60 w 144"/>
                <a:gd name="T23" fmla="*/ 19 h 143"/>
                <a:gd name="T24" fmla="*/ 47 w 144"/>
                <a:gd name="T25" fmla="*/ 21 h 143"/>
                <a:gd name="T26" fmla="*/ 34 w 144"/>
                <a:gd name="T27" fmla="*/ 10 h 143"/>
                <a:gd name="T28" fmla="*/ 23 w 144"/>
                <a:gd name="T29" fmla="*/ 19 h 143"/>
                <a:gd name="T30" fmla="*/ 29 w 144"/>
                <a:gd name="T31" fmla="*/ 36 h 143"/>
                <a:gd name="T32" fmla="*/ 24 w 144"/>
                <a:gd name="T33" fmla="*/ 43 h 143"/>
                <a:gd name="T34" fmla="*/ 4 w 144"/>
                <a:gd name="T35" fmla="*/ 43 h 143"/>
                <a:gd name="T36" fmla="*/ 0 w 144"/>
                <a:gd name="T37" fmla="*/ 54 h 143"/>
                <a:gd name="T38" fmla="*/ 17 w 144"/>
                <a:gd name="T39" fmla="*/ 64 h 143"/>
                <a:gd name="T40" fmla="*/ 16 w 144"/>
                <a:gd name="T41" fmla="*/ 76 h 143"/>
                <a:gd name="T42" fmla="*/ 0 w 144"/>
                <a:gd name="T43" fmla="*/ 87 h 143"/>
                <a:gd name="T44" fmla="*/ 5 w 144"/>
                <a:gd name="T45" fmla="*/ 100 h 143"/>
                <a:gd name="T46" fmla="*/ 23 w 144"/>
                <a:gd name="T47" fmla="*/ 98 h 143"/>
                <a:gd name="T48" fmla="*/ 29 w 144"/>
                <a:gd name="T49" fmla="*/ 108 h 143"/>
                <a:gd name="T50" fmla="*/ 23 w 144"/>
                <a:gd name="T51" fmla="*/ 125 h 143"/>
                <a:gd name="T52" fmla="*/ 34 w 144"/>
                <a:gd name="T53" fmla="*/ 133 h 143"/>
                <a:gd name="T54" fmla="*/ 49 w 144"/>
                <a:gd name="T55" fmla="*/ 122 h 143"/>
                <a:gd name="T56" fmla="*/ 60 w 144"/>
                <a:gd name="T57" fmla="*/ 126 h 143"/>
                <a:gd name="T58" fmla="*/ 65 w 144"/>
                <a:gd name="T59" fmla="*/ 143 h 143"/>
                <a:gd name="T60" fmla="*/ 78 w 144"/>
                <a:gd name="T61" fmla="*/ 143 h 143"/>
                <a:gd name="T62" fmla="*/ 83 w 144"/>
                <a:gd name="T63" fmla="*/ 125 h 143"/>
                <a:gd name="T64" fmla="*/ 97 w 144"/>
                <a:gd name="T65" fmla="*/ 122 h 143"/>
                <a:gd name="T66" fmla="*/ 109 w 144"/>
                <a:gd name="T67" fmla="*/ 133 h 143"/>
                <a:gd name="T68" fmla="*/ 120 w 144"/>
                <a:gd name="T69" fmla="*/ 125 h 143"/>
                <a:gd name="T70" fmla="*/ 114 w 144"/>
                <a:gd name="T71" fmla="*/ 108 h 143"/>
                <a:gd name="T72" fmla="*/ 121 w 144"/>
                <a:gd name="T73" fmla="*/ 100 h 143"/>
                <a:gd name="T74" fmla="*/ 140 w 144"/>
                <a:gd name="T75" fmla="*/ 100 h 143"/>
                <a:gd name="T76" fmla="*/ 144 w 144"/>
                <a:gd name="T77" fmla="*/ 87 h 143"/>
                <a:gd name="T78" fmla="*/ 128 w 144"/>
                <a:gd name="T79" fmla="*/ 78 h 143"/>
                <a:gd name="T80" fmla="*/ 128 w 144"/>
                <a:gd name="T81" fmla="*/ 65 h 143"/>
                <a:gd name="T82" fmla="*/ 72 w 144"/>
                <a:gd name="T83" fmla="*/ 101 h 143"/>
                <a:gd name="T84" fmla="*/ 43 w 144"/>
                <a:gd name="T85" fmla="*/ 72 h 143"/>
                <a:gd name="T86" fmla="*/ 72 w 144"/>
                <a:gd name="T87" fmla="*/ 43 h 143"/>
                <a:gd name="T88" fmla="*/ 101 w 144"/>
                <a:gd name="T89" fmla="*/ 72 h 143"/>
                <a:gd name="T90" fmla="*/ 72 w 144"/>
                <a:gd name="T91" fmla="*/ 10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143">
                  <a:moveTo>
                    <a:pt x="128" y="65"/>
                  </a:moveTo>
                  <a:cubicBezTo>
                    <a:pt x="144" y="57"/>
                    <a:pt x="144" y="57"/>
                    <a:pt x="144" y="57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28" y="78"/>
                    <a:pt x="128" y="78"/>
                    <a:pt x="128" y="78"/>
                  </a:cubicBezTo>
                  <a:lnTo>
                    <a:pt x="128" y="65"/>
                  </a:lnTo>
                  <a:close/>
                  <a:moveTo>
                    <a:pt x="72" y="101"/>
                  </a:moveTo>
                  <a:cubicBezTo>
                    <a:pt x="56" y="101"/>
                    <a:pt x="43" y="88"/>
                    <a:pt x="43" y="72"/>
                  </a:cubicBezTo>
                  <a:cubicBezTo>
                    <a:pt x="43" y="56"/>
                    <a:pt x="56" y="43"/>
                    <a:pt x="72" y="43"/>
                  </a:cubicBezTo>
                  <a:cubicBezTo>
                    <a:pt x="88" y="43"/>
                    <a:pt x="101" y="56"/>
                    <a:pt x="101" y="72"/>
                  </a:cubicBezTo>
                  <a:cubicBezTo>
                    <a:pt x="101" y="88"/>
                    <a:pt x="88" y="101"/>
                    <a:pt x="7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390"/>
            <p:cNvSpPr>
              <a:spLocks noEditPoints="1"/>
            </p:cNvSpPr>
            <p:nvPr/>
          </p:nvSpPr>
          <p:spPr bwMode="auto">
            <a:xfrm>
              <a:off x="6875998" y="5362409"/>
              <a:ext cx="85832" cy="83668"/>
            </a:xfrm>
            <a:custGeom>
              <a:avLst/>
              <a:gdLst>
                <a:gd name="T0" fmla="*/ 25 w 50"/>
                <a:gd name="T1" fmla="*/ 0 h 49"/>
                <a:gd name="T2" fmla="*/ 0 w 50"/>
                <a:gd name="T3" fmla="*/ 25 h 49"/>
                <a:gd name="T4" fmla="*/ 25 w 50"/>
                <a:gd name="T5" fmla="*/ 49 h 49"/>
                <a:gd name="T6" fmla="*/ 50 w 50"/>
                <a:gd name="T7" fmla="*/ 25 h 49"/>
                <a:gd name="T8" fmla="*/ 25 w 50"/>
                <a:gd name="T9" fmla="*/ 0 h 49"/>
                <a:gd name="T10" fmla="*/ 25 w 50"/>
                <a:gd name="T11" fmla="*/ 43 h 49"/>
                <a:gd name="T12" fmla="*/ 6 w 50"/>
                <a:gd name="T13" fmla="*/ 25 h 49"/>
                <a:gd name="T14" fmla="*/ 25 w 50"/>
                <a:gd name="T15" fmla="*/ 6 h 49"/>
                <a:gd name="T16" fmla="*/ 44 w 50"/>
                <a:gd name="T17" fmla="*/ 25 h 49"/>
                <a:gd name="T18" fmla="*/ 25 w 50"/>
                <a:gd name="T19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3"/>
                  </a:moveTo>
                  <a:cubicBezTo>
                    <a:pt x="15" y="43"/>
                    <a:pt x="6" y="35"/>
                    <a:pt x="6" y="25"/>
                  </a:cubicBezTo>
                  <a:cubicBezTo>
                    <a:pt x="6" y="14"/>
                    <a:pt x="15" y="6"/>
                    <a:pt x="25" y="6"/>
                  </a:cubicBezTo>
                  <a:cubicBezTo>
                    <a:pt x="35" y="6"/>
                    <a:pt x="44" y="14"/>
                    <a:pt x="44" y="25"/>
                  </a:cubicBezTo>
                  <a:cubicBezTo>
                    <a:pt x="44" y="35"/>
                    <a:pt x="35" y="43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391"/>
            <p:cNvSpPr>
              <a:spLocks noEditPoints="1"/>
            </p:cNvSpPr>
            <p:nvPr/>
          </p:nvSpPr>
          <p:spPr bwMode="auto">
            <a:xfrm>
              <a:off x="6233338" y="4924592"/>
              <a:ext cx="598662" cy="595056"/>
            </a:xfrm>
            <a:custGeom>
              <a:avLst/>
              <a:gdLst>
                <a:gd name="T0" fmla="*/ 341 w 351"/>
                <a:gd name="T1" fmla="*/ 243 h 349"/>
                <a:gd name="T2" fmla="*/ 351 w 351"/>
                <a:gd name="T3" fmla="*/ 213 h 349"/>
                <a:gd name="T4" fmla="*/ 313 w 351"/>
                <a:gd name="T5" fmla="*/ 189 h 349"/>
                <a:gd name="T6" fmla="*/ 313 w 351"/>
                <a:gd name="T7" fmla="*/ 159 h 349"/>
                <a:gd name="T8" fmla="*/ 351 w 351"/>
                <a:gd name="T9" fmla="*/ 137 h 349"/>
                <a:gd name="T10" fmla="*/ 339 w 351"/>
                <a:gd name="T11" fmla="*/ 106 h 349"/>
                <a:gd name="T12" fmla="*/ 295 w 351"/>
                <a:gd name="T13" fmla="*/ 109 h 349"/>
                <a:gd name="T14" fmla="*/ 280 w 351"/>
                <a:gd name="T15" fmla="*/ 86 h 349"/>
                <a:gd name="T16" fmla="*/ 295 w 351"/>
                <a:gd name="T17" fmla="*/ 42 h 349"/>
                <a:gd name="T18" fmla="*/ 270 w 351"/>
                <a:gd name="T19" fmla="*/ 23 h 349"/>
                <a:gd name="T20" fmla="*/ 236 w 351"/>
                <a:gd name="T21" fmla="*/ 55 h 349"/>
                <a:gd name="T22" fmla="*/ 206 w 351"/>
                <a:gd name="T23" fmla="*/ 47 h 349"/>
                <a:gd name="T24" fmla="*/ 194 w 351"/>
                <a:gd name="T25" fmla="*/ 0 h 349"/>
                <a:gd name="T26" fmla="*/ 159 w 351"/>
                <a:gd name="T27" fmla="*/ 0 h 349"/>
                <a:gd name="T28" fmla="*/ 147 w 351"/>
                <a:gd name="T29" fmla="*/ 46 h 349"/>
                <a:gd name="T30" fmla="*/ 115 w 351"/>
                <a:gd name="T31" fmla="*/ 51 h 349"/>
                <a:gd name="T32" fmla="*/ 84 w 351"/>
                <a:gd name="T33" fmla="*/ 23 h 349"/>
                <a:gd name="T34" fmla="*/ 55 w 351"/>
                <a:gd name="T35" fmla="*/ 47 h 349"/>
                <a:gd name="T36" fmla="*/ 71 w 351"/>
                <a:gd name="T37" fmla="*/ 87 h 349"/>
                <a:gd name="T38" fmla="*/ 57 w 351"/>
                <a:gd name="T39" fmla="*/ 106 h 349"/>
                <a:gd name="T40" fmla="*/ 10 w 351"/>
                <a:gd name="T41" fmla="*/ 104 h 349"/>
                <a:gd name="T42" fmla="*/ 0 w 351"/>
                <a:gd name="T43" fmla="*/ 132 h 349"/>
                <a:gd name="T44" fmla="*/ 41 w 351"/>
                <a:gd name="T45" fmla="*/ 156 h 349"/>
                <a:gd name="T46" fmla="*/ 38 w 351"/>
                <a:gd name="T47" fmla="*/ 186 h 349"/>
                <a:gd name="T48" fmla="*/ 0 w 351"/>
                <a:gd name="T49" fmla="*/ 211 h 349"/>
                <a:gd name="T50" fmla="*/ 12 w 351"/>
                <a:gd name="T51" fmla="*/ 244 h 349"/>
                <a:gd name="T52" fmla="*/ 55 w 351"/>
                <a:gd name="T53" fmla="*/ 239 h 349"/>
                <a:gd name="T54" fmla="*/ 69 w 351"/>
                <a:gd name="T55" fmla="*/ 264 h 349"/>
                <a:gd name="T56" fmla="*/ 55 w 351"/>
                <a:gd name="T57" fmla="*/ 304 h 349"/>
                <a:gd name="T58" fmla="*/ 84 w 351"/>
                <a:gd name="T59" fmla="*/ 324 h 349"/>
                <a:gd name="T60" fmla="*/ 119 w 351"/>
                <a:gd name="T61" fmla="*/ 296 h 349"/>
                <a:gd name="T62" fmla="*/ 146 w 351"/>
                <a:gd name="T63" fmla="*/ 307 h 349"/>
                <a:gd name="T64" fmla="*/ 158 w 351"/>
                <a:gd name="T65" fmla="*/ 349 h 349"/>
                <a:gd name="T66" fmla="*/ 190 w 351"/>
                <a:gd name="T67" fmla="*/ 349 h 349"/>
                <a:gd name="T68" fmla="*/ 202 w 351"/>
                <a:gd name="T69" fmla="*/ 305 h 349"/>
                <a:gd name="T70" fmla="*/ 236 w 351"/>
                <a:gd name="T71" fmla="*/ 297 h 349"/>
                <a:gd name="T72" fmla="*/ 266 w 351"/>
                <a:gd name="T73" fmla="*/ 324 h 349"/>
                <a:gd name="T74" fmla="*/ 293 w 351"/>
                <a:gd name="T75" fmla="*/ 306 h 349"/>
                <a:gd name="T76" fmla="*/ 277 w 351"/>
                <a:gd name="T77" fmla="*/ 265 h 349"/>
                <a:gd name="T78" fmla="*/ 296 w 351"/>
                <a:gd name="T79" fmla="*/ 243 h 349"/>
                <a:gd name="T80" fmla="*/ 341 w 351"/>
                <a:gd name="T81" fmla="*/ 243 h 349"/>
                <a:gd name="T82" fmla="*/ 175 w 351"/>
                <a:gd name="T83" fmla="*/ 246 h 349"/>
                <a:gd name="T84" fmla="*/ 104 w 351"/>
                <a:gd name="T85" fmla="*/ 175 h 349"/>
                <a:gd name="T86" fmla="*/ 175 w 351"/>
                <a:gd name="T87" fmla="*/ 103 h 349"/>
                <a:gd name="T88" fmla="*/ 247 w 351"/>
                <a:gd name="T89" fmla="*/ 175 h 349"/>
                <a:gd name="T90" fmla="*/ 175 w 351"/>
                <a:gd name="T91" fmla="*/ 24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1" h="349">
                  <a:moveTo>
                    <a:pt x="341" y="243"/>
                  </a:moveTo>
                  <a:cubicBezTo>
                    <a:pt x="351" y="213"/>
                    <a:pt x="351" y="213"/>
                    <a:pt x="351" y="213"/>
                  </a:cubicBezTo>
                  <a:cubicBezTo>
                    <a:pt x="313" y="189"/>
                    <a:pt x="313" y="189"/>
                    <a:pt x="313" y="189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351" y="137"/>
                    <a:pt x="351" y="137"/>
                    <a:pt x="351" y="137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295" y="109"/>
                    <a:pt x="295" y="109"/>
                    <a:pt x="295" y="109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55" y="304"/>
                    <a:pt x="55" y="304"/>
                    <a:pt x="55" y="304"/>
                  </a:cubicBezTo>
                  <a:cubicBezTo>
                    <a:pt x="84" y="324"/>
                    <a:pt x="84" y="324"/>
                    <a:pt x="84" y="324"/>
                  </a:cubicBezTo>
                  <a:cubicBezTo>
                    <a:pt x="119" y="296"/>
                    <a:pt x="119" y="296"/>
                    <a:pt x="119" y="296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58" y="349"/>
                    <a:pt x="158" y="349"/>
                    <a:pt x="158" y="349"/>
                  </a:cubicBezTo>
                  <a:cubicBezTo>
                    <a:pt x="190" y="349"/>
                    <a:pt x="190" y="349"/>
                    <a:pt x="190" y="349"/>
                  </a:cubicBezTo>
                  <a:cubicBezTo>
                    <a:pt x="202" y="305"/>
                    <a:pt x="202" y="305"/>
                    <a:pt x="202" y="305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93" y="306"/>
                    <a:pt x="293" y="306"/>
                    <a:pt x="293" y="306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96" y="243"/>
                    <a:pt x="296" y="243"/>
                    <a:pt x="296" y="243"/>
                  </a:cubicBezTo>
                  <a:lnTo>
                    <a:pt x="341" y="243"/>
                  </a:lnTo>
                  <a:close/>
                  <a:moveTo>
                    <a:pt x="175" y="246"/>
                  </a:moveTo>
                  <a:cubicBezTo>
                    <a:pt x="136" y="246"/>
                    <a:pt x="104" y="214"/>
                    <a:pt x="104" y="175"/>
                  </a:cubicBezTo>
                  <a:cubicBezTo>
                    <a:pt x="104" y="135"/>
                    <a:pt x="136" y="103"/>
                    <a:pt x="175" y="103"/>
                  </a:cubicBezTo>
                  <a:cubicBezTo>
                    <a:pt x="215" y="103"/>
                    <a:pt x="247" y="135"/>
                    <a:pt x="247" y="175"/>
                  </a:cubicBezTo>
                  <a:cubicBezTo>
                    <a:pt x="247" y="214"/>
                    <a:pt x="215" y="246"/>
                    <a:pt x="175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392"/>
            <p:cNvSpPr>
              <a:spLocks noEditPoints="1"/>
            </p:cNvSpPr>
            <p:nvPr/>
          </p:nvSpPr>
          <p:spPr bwMode="auto">
            <a:xfrm>
              <a:off x="6429526" y="5118616"/>
              <a:ext cx="206286" cy="206286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06 h 121"/>
                <a:gd name="T12" fmla="*/ 15 w 121"/>
                <a:gd name="T13" fmla="*/ 61 h 121"/>
                <a:gd name="T14" fmla="*/ 60 w 121"/>
                <a:gd name="T15" fmla="*/ 15 h 121"/>
                <a:gd name="T16" fmla="*/ 106 w 121"/>
                <a:gd name="T17" fmla="*/ 61 h 121"/>
                <a:gd name="T18" fmla="*/ 60 w 121"/>
                <a:gd name="T19" fmla="*/ 10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06"/>
                  </a:moveTo>
                  <a:cubicBezTo>
                    <a:pt x="35" y="106"/>
                    <a:pt x="15" y="86"/>
                    <a:pt x="15" y="61"/>
                  </a:cubicBezTo>
                  <a:cubicBezTo>
                    <a:pt x="15" y="35"/>
                    <a:pt x="35" y="15"/>
                    <a:pt x="60" y="15"/>
                  </a:cubicBezTo>
                  <a:cubicBezTo>
                    <a:pt x="86" y="15"/>
                    <a:pt x="106" y="35"/>
                    <a:pt x="106" y="61"/>
                  </a:cubicBezTo>
                  <a:cubicBezTo>
                    <a:pt x="106" y="86"/>
                    <a:pt x="86" y="106"/>
                    <a:pt x="6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6" name="Freeform 393"/>
          <p:cNvSpPr>
            <a:spLocks noEditPoints="1"/>
          </p:cNvSpPr>
          <p:nvPr/>
        </p:nvSpPr>
        <p:spPr bwMode="auto">
          <a:xfrm>
            <a:off x="5201920" y="5600205"/>
            <a:ext cx="556107" cy="434210"/>
          </a:xfrm>
          <a:custGeom>
            <a:avLst/>
            <a:gdLst>
              <a:gd name="T0" fmla="*/ 326 w 326"/>
              <a:gd name="T1" fmla="*/ 81 h 255"/>
              <a:gd name="T2" fmla="*/ 245 w 326"/>
              <a:gd name="T3" fmla="*/ 0 h 255"/>
              <a:gd name="T4" fmla="*/ 211 w 326"/>
              <a:gd name="T5" fmla="*/ 13 h 255"/>
              <a:gd name="T6" fmla="*/ 183 w 326"/>
              <a:gd name="T7" fmla="*/ 3 h 255"/>
              <a:gd name="T8" fmla="*/ 145 w 326"/>
              <a:gd name="T9" fmla="*/ 12 h 255"/>
              <a:gd name="T10" fmla="*/ 145 w 326"/>
              <a:gd name="T11" fmla="*/ 81 h 255"/>
              <a:gd name="T12" fmla="*/ 95 w 326"/>
              <a:gd name="T13" fmla="*/ 93 h 255"/>
              <a:gd name="T14" fmla="*/ 89 w 326"/>
              <a:gd name="T15" fmla="*/ 124 h 255"/>
              <a:gd name="T16" fmla="*/ 69 w 326"/>
              <a:gd name="T17" fmla="*/ 104 h 255"/>
              <a:gd name="T18" fmla="*/ 49 w 326"/>
              <a:gd name="T19" fmla="*/ 126 h 255"/>
              <a:gd name="T20" fmla="*/ 24 w 326"/>
              <a:gd name="T21" fmla="*/ 124 h 255"/>
              <a:gd name="T22" fmla="*/ 24 w 326"/>
              <a:gd name="T23" fmla="*/ 150 h 255"/>
              <a:gd name="T24" fmla="*/ 0 w 326"/>
              <a:gd name="T25" fmla="*/ 161 h 255"/>
              <a:gd name="T26" fmla="*/ 16 w 326"/>
              <a:gd name="T27" fmla="*/ 185 h 255"/>
              <a:gd name="T28" fmla="*/ 5 w 326"/>
              <a:gd name="T29" fmla="*/ 210 h 255"/>
              <a:gd name="T30" fmla="*/ 30 w 326"/>
              <a:gd name="T31" fmla="*/ 218 h 255"/>
              <a:gd name="T32" fmla="*/ 36 w 326"/>
              <a:gd name="T33" fmla="*/ 244 h 255"/>
              <a:gd name="T34" fmla="*/ 63 w 326"/>
              <a:gd name="T35" fmla="*/ 237 h 255"/>
              <a:gd name="T36" fmla="*/ 82 w 326"/>
              <a:gd name="T37" fmla="*/ 255 h 255"/>
              <a:gd name="T38" fmla="*/ 102 w 326"/>
              <a:gd name="T39" fmla="*/ 233 h 255"/>
              <a:gd name="T40" fmla="*/ 126 w 326"/>
              <a:gd name="T41" fmla="*/ 236 h 255"/>
              <a:gd name="T42" fmla="*/ 127 w 326"/>
              <a:gd name="T43" fmla="*/ 209 h 255"/>
              <a:gd name="T44" fmla="*/ 149 w 326"/>
              <a:gd name="T45" fmla="*/ 203 h 255"/>
              <a:gd name="T46" fmla="*/ 221 w 326"/>
              <a:gd name="T47" fmla="*/ 207 h 255"/>
              <a:gd name="T48" fmla="*/ 326 w 326"/>
              <a:gd name="T49" fmla="*/ 93 h 255"/>
              <a:gd name="T50" fmla="*/ 276 w 326"/>
              <a:gd name="T51" fmla="*/ 81 h 255"/>
              <a:gd name="T52" fmla="*/ 175 w 326"/>
              <a:gd name="T53" fmla="*/ 93 h 255"/>
              <a:gd name="T54" fmla="*/ 166 w 326"/>
              <a:gd name="T55" fmla="*/ 104 h 255"/>
              <a:gd name="T56" fmla="*/ 156 w 326"/>
              <a:gd name="T57" fmla="*/ 93 h 255"/>
              <a:gd name="T58" fmla="*/ 75 w 326"/>
              <a:gd name="T59" fmla="*/ 210 h 255"/>
              <a:gd name="T60" fmla="*/ 75 w 326"/>
              <a:gd name="T61" fmla="*/ 149 h 255"/>
              <a:gd name="T62" fmla="*/ 106 w 326"/>
              <a:gd name="T63" fmla="*/ 180 h 255"/>
              <a:gd name="T64" fmla="*/ 75 w 326"/>
              <a:gd name="T65" fmla="*/ 210 h 255"/>
              <a:gd name="T66" fmla="*/ 183 w 326"/>
              <a:gd name="T67" fmla="*/ 81 h 255"/>
              <a:gd name="T68" fmla="*/ 237 w 326"/>
              <a:gd name="T69" fmla="*/ 93 h 255"/>
              <a:gd name="T70" fmla="*/ 266 w 326"/>
              <a:gd name="T71" fmla="*/ 94 h 255"/>
              <a:gd name="T72" fmla="*/ 247 w 326"/>
              <a:gd name="T73" fmla="*/ 94 h 255"/>
              <a:gd name="T74" fmla="*/ 257 w 326"/>
              <a:gd name="T75" fmla="*/ 85 h 255"/>
              <a:gd name="T76" fmla="*/ 266 w 326"/>
              <a:gd name="T77" fmla="*/ 9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" h="255">
                <a:moveTo>
                  <a:pt x="276" y="81"/>
                </a:moveTo>
                <a:cubicBezTo>
                  <a:pt x="326" y="81"/>
                  <a:pt x="326" y="81"/>
                  <a:pt x="326" y="81"/>
                </a:cubicBezTo>
                <a:cubicBezTo>
                  <a:pt x="326" y="45"/>
                  <a:pt x="302" y="24"/>
                  <a:pt x="276" y="12"/>
                </a:cubicBezTo>
                <a:cubicBezTo>
                  <a:pt x="266" y="6"/>
                  <a:pt x="254" y="3"/>
                  <a:pt x="245" y="0"/>
                </a:cubicBezTo>
                <a:cubicBezTo>
                  <a:pt x="237" y="3"/>
                  <a:pt x="237" y="3"/>
                  <a:pt x="237" y="3"/>
                </a:cubicBezTo>
                <a:cubicBezTo>
                  <a:pt x="211" y="13"/>
                  <a:pt x="211" y="13"/>
                  <a:pt x="211" y="13"/>
                </a:cubicBezTo>
                <a:cubicBezTo>
                  <a:pt x="183" y="3"/>
                  <a:pt x="183" y="3"/>
                  <a:pt x="183" y="3"/>
                </a:cubicBezTo>
                <a:cubicBezTo>
                  <a:pt x="183" y="3"/>
                  <a:pt x="183" y="3"/>
                  <a:pt x="183" y="3"/>
                </a:cubicBezTo>
                <a:cubicBezTo>
                  <a:pt x="176" y="0"/>
                  <a:pt x="176" y="0"/>
                  <a:pt x="176" y="0"/>
                </a:cubicBezTo>
                <a:cubicBezTo>
                  <a:pt x="167" y="3"/>
                  <a:pt x="156" y="6"/>
                  <a:pt x="145" y="12"/>
                </a:cubicBezTo>
                <a:cubicBezTo>
                  <a:pt x="120" y="24"/>
                  <a:pt x="95" y="45"/>
                  <a:pt x="95" y="81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5" y="106"/>
                  <a:pt x="95" y="117"/>
                  <a:pt x="95" y="126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36" y="114"/>
                  <a:pt x="36" y="114"/>
                  <a:pt x="36" y="11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31" y="142"/>
                  <a:pt x="31" y="142"/>
                  <a:pt x="31" y="142"/>
                </a:cubicBezTo>
                <a:cubicBezTo>
                  <a:pt x="24" y="150"/>
                  <a:pt x="24" y="150"/>
                  <a:pt x="24" y="150"/>
                </a:cubicBezTo>
                <a:cubicBezTo>
                  <a:pt x="4" y="149"/>
                  <a:pt x="4" y="149"/>
                  <a:pt x="4" y="149"/>
                </a:cubicBezTo>
                <a:cubicBezTo>
                  <a:pt x="0" y="161"/>
                  <a:pt x="0" y="161"/>
                  <a:pt x="0" y="161"/>
                </a:cubicBezTo>
                <a:cubicBezTo>
                  <a:pt x="17" y="172"/>
                  <a:pt x="17" y="172"/>
                  <a:pt x="17" y="172"/>
                </a:cubicBezTo>
                <a:cubicBezTo>
                  <a:pt x="16" y="185"/>
                  <a:pt x="16" y="185"/>
                  <a:pt x="16" y="185"/>
                </a:cubicBezTo>
                <a:cubicBezTo>
                  <a:pt x="0" y="195"/>
                  <a:pt x="0" y="195"/>
                  <a:pt x="0" y="195"/>
                </a:cubicBezTo>
                <a:cubicBezTo>
                  <a:pt x="5" y="210"/>
                  <a:pt x="5" y="210"/>
                  <a:pt x="5" y="210"/>
                </a:cubicBezTo>
                <a:cubicBezTo>
                  <a:pt x="24" y="208"/>
                  <a:pt x="24" y="208"/>
                  <a:pt x="24" y="208"/>
                </a:cubicBezTo>
                <a:cubicBezTo>
                  <a:pt x="30" y="218"/>
                  <a:pt x="30" y="218"/>
                  <a:pt x="30" y="218"/>
                </a:cubicBezTo>
                <a:cubicBezTo>
                  <a:pt x="24" y="235"/>
                  <a:pt x="24" y="235"/>
                  <a:pt x="24" y="235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51" y="232"/>
                  <a:pt x="51" y="232"/>
                  <a:pt x="51" y="232"/>
                </a:cubicBezTo>
                <a:cubicBezTo>
                  <a:pt x="63" y="237"/>
                  <a:pt x="63" y="237"/>
                  <a:pt x="63" y="237"/>
                </a:cubicBezTo>
                <a:cubicBezTo>
                  <a:pt x="68" y="255"/>
                  <a:pt x="68" y="255"/>
                  <a:pt x="68" y="255"/>
                </a:cubicBezTo>
                <a:cubicBezTo>
                  <a:pt x="82" y="255"/>
                  <a:pt x="82" y="255"/>
                  <a:pt x="82" y="255"/>
                </a:cubicBezTo>
                <a:cubicBezTo>
                  <a:pt x="87" y="236"/>
                  <a:pt x="87" y="236"/>
                  <a:pt x="87" y="236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15" y="244"/>
                  <a:pt x="115" y="244"/>
                  <a:pt x="115" y="244"/>
                </a:cubicBezTo>
                <a:cubicBezTo>
                  <a:pt x="126" y="236"/>
                  <a:pt x="126" y="236"/>
                  <a:pt x="126" y="236"/>
                </a:cubicBezTo>
                <a:cubicBezTo>
                  <a:pt x="119" y="218"/>
                  <a:pt x="119" y="218"/>
                  <a:pt x="119" y="218"/>
                </a:cubicBezTo>
                <a:cubicBezTo>
                  <a:pt x="127" y="209"/>
                  <a:pt x="127" y="209"/>
                  <a:pt x="127" y="209"/>
                </a:cubicBezTo>
                <a:cubicBezTo>
                  <a:pt x="147" y="209"/>
                  <a:pt x="147" y="209"/>
                  <a:pt x="147" y="209"/>
                </a:cubicBezTo>
                <a:cubicBezTo>
                  <a:pt x="149" y="203"/>
                  <a:pt x="149" y="203"/>
                  <a:pt x="149" y="203"/>
                </a:cubicBezTo>
                <a:cubicBezTo>
                  <a:pt x="162" y="205"/>
                  <a:pt x="179" y="207"/>
                  <a:pt x="200" y="207"/>
                </a:cubicBezTo>
                <a:cubicBezTo>
                  <a:pt x="221" y="207"/>
                  <a:pt x="221" y="207"/>
                  <a:pt x="221" y="207"/>
                </a:cubicBezTo>
                <a:cubicBezTo>
                  <a:pt x="323" y="207"/>
                  <a:pt x="326" y="169"/>
                  <a:pt x="326" y="169"/>
                </a:cubicBezTo>
                <a:cubicBezTo>
                  <a:pt x="326" y="169"/>
                  <a:pt x="326" y="157"/>
                  <a:pt x="326" y="93"/>
                </a:cubicBezTo>
                <a:cubicBezTo>
                  <a:pt x="276" y="93"/>
                  <a:pt x="276" y="93"/>
                  <a:pt x="276" y="93"/>
                </a:cubicBezTo>
                <a:lnTo>
                  <a:pt x="276" y="81"/>
                </a:lnTo>
                <a:close/>
                <a:moveTo>
                  <a:pt x="166" y="85"/>
                </a:moveTo>
                <a:cubicBezTo>
                  <a:pt x="171" y="85"/>
                  <a:pt x="175" y="88"/>
                  <a:pt x="175" y="93"/>
                </a:cubicBezTo>
                <a:cubicBezTo>
                  <a:pt x="175" y="93"/>
                  <a:pt x="175" y="94"/>
                  <a:pt x="175" y="94"/>
                </a:cubicBezTo>
                <a:cubicBezTo>
                  <a:pt x="175" y="100"/>
                  <a:pt x="171" y="104"/>
                  <a:pt x="166" y="104"/>
                </a:cubicBezTo>
                <a:cubicBezTo>
                  <a:pt x="160" y="104"/>
                  <a:pt x="156" y="100"/>
                  <a:pt x="156" y="94"/>
                </a:cubicBezTo>
                <a:cubicBezTo>
                  <a:pt x="156" y="94"/>
                  <a:pt x="156" y="93"/>
                  <a:pt x="156" y="93"/>
                </a:cubicBezTo>
                <a:cubicBezTo>
                  <a:pt x="157" y="88"/>
                  <a:pt x="161" y="85"/>
                  <a:pt x="166" y="85"/>
                </a:cubicBezTo>
                <a:close/>
                <a:moveTo>
                  <a:pt x="75" y="210"/>
                </a:moveTo>
                <a:cubicBezTo>
                  <a:pt x="59" y="210"/>
                  <a:pt x="45" y="197"/>
                  <a:pt x="45" y="180"/>
                </a:cubicBezTo>
                <a:cubicBezTo>
                  <a:pt x="45" y="163"/>
                  <a:pt x="59" y="149"/>
                  <a:pt x="75" y="149"/>
                </a:cubicBezTo>
                <a:cubicBezTo>
                  <a:pt x="83" y="149"/>
                  <a:pt x="90" y="152"/>
                  <a:pt x="95" y="156"/>
                </a:cubicBezTo>
                <a:cubicBezTo>
                  <a:pt x="102" y="162"/>
                  <a:pt x="106" y="170"/>
                  <a:pt x="106" y="180"/>
                </a:cubicBezTo>
                <a:cubicBezTo>
                  <a:pt x="106" y="181"/>
                  <a:pt x="106" y="183"/>
                  <a:pt x="106" y="185"/>
                </a:cubicBezTo>
                <a:cubicBezTo>
                  <a:pt x="103" y="199"/>
                  <a:pt x="91" y="210"/>
                  <a:pt x="75" y="210"/>
                </a:cubicBezTo>
                <a:close/>
                <a:moveTo>
                  <a:pt x="183" y="93"/>
                </a:moveTo>
                <a:cubicBezTo>
                  <a:pt x="183" y="81"/>
                  <a:pt x="183" y="81"/>
                  <a:pt x="18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237" y="93"/>
                  <a:pt x="237" y="93"/>
                  <a:pt x="237" y="93"/>
                </a:cubicBezTo>
                <a:lnTo>
                  <a:pt x="183" y="93"/>
                </a:lnTo>
                <a:close/>
                <a:moveTo>
                  <a:pt x="266" y="94"/>
                </a:moveTo>
                <a:cubicBezTo>
                  <a:pt x="266" y="100"/>
                  <a:pt x="262" y="104"/>
                  <a:pt x="257" y="104"/>
                </a:cubicBezTo>
                <a:cubicBezTo>
                  <a:pt x="251" y="104"/>
                  <a:pt x="247" y="100"/>
                  <a:pt x="247" y="94"/>
                </a:cubicBezTo>
                <a:cubicBezTo>
                  <a:pt x="247" y="94"/>
                  <a:pt x="247" y="93"/>
                  <a:pt x="247" y="93"/>
                </a:cubicBezTo>
                <a:cubicBezTo>
                  <a:pt x="248" y="88"/>
                  <a:pt x="252" y="85"/>
                  <a:pt x="257" y="85"/>
                </a:cubicBezTo>
                <a:cubicBezTo>
                  <a:pt x="261" y="85"/>
                  <a:pt x="265" y="88"/>
                  <a:pt x="266" y="93"/>
                </a:cubicBezTo>
                <a:cubicBezTo>
                  <a:pt x="266" y="93"/>
                  <a:pt x="266" y="94"/>
                  <a:pt x="266" y="94"/>
                </a:cubicBezTo>
                <a:close/>
              </a:path>
            </a:pathLst>
          </a:custGeom>
          <a:solidFill>
            <a:srgbClr val="171E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7" name="Freeform 394"/>
          <p:cNvSpPr/>
          <p:nvPr/>
        </p:nvSpPr>
        <p:spPr bwMode="auto">
          <a:xfrm>
            <a:off x="5447155" y="5341265"/>
            <a:ext cx="227203" cy="131273"/>
          </a:xfrm>
          <a:custGeom>
            <a:avLst/>
            <a:gdLst>
              <a:gd name="T0" fmla="*/ 27 w 133"/>
              <a:gd name="T1" fmla="*/ 77 h 77"/>
              <a:gd name="T2" fmla="*/ 39 w 133"/>
              <a:gd name="T3" fmla="*/ 49 h 77"/>
              <a:gd name="T4" fmla="*/ 39 w 133"/>
              <a:gd name="T5" fmla="*/ 77 h 77"/>
              <a:gd name="T6" fmla="*/ 91 w 133"/>
              <a:gd name="T7" fmla="*/ 77 h 77"/>
              <a:gd name="T8" fmla="*/ 91 w 133"/>
              <a:gd name="T9" fmla="*/ 49 h 77"/>
              <a:gd name="T10" fmla="*/ 103 w 133"/>
              <a:gd name="T11" fmla="*/ 77 h 77"/>
              <a:gd name="T12" fmla="*/ 125 w 133"/>
              <a:gd name="T13" fmla="*/ 77 h 77"/>
              <a:gd name="T14" fmla="*/ 133 w 133"/>
              <a:gd name="T15" fmla="*/ 77 h 77"/>
              <a:gd name="T16" fmla="*/ 67 w 133"/>
              <a:gd name="T17" fmla="*/ 0 h 77"/>
              <a:gd name="T18" fmla="*/ 0 w 133"/>
              <a:gd name="T19" fmla="*/ 77 h 77"/>
              <a:gd name="T20" fmla="*/ 8 w 133"/>
              <a:gd name="T21" fmla="*/ 77 h 77"/>
              <a:gd name="T22" fmla="*/ 27 w 133"/>
              <a:gd name="T2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7">
                <a:moveTo>
                  <a:pt x="27" y="77"/>
                </a:moveTo>
                <a:cubicBezTo>
                  <a:pt x="39" y="49"/>
                  <a:pt x="39" y="49"/>
                  <a:pt x="39" y="49"/>
                </a:cubicBezTo>
                <a:cubicBezTo>
                  <a:pt x="39" y="77"/>
                  <a:pt x="39" y="77"/>
                  <a:pt x="39" y="77"/>
                </a:cubicBezTo>
                <a:cubicBezTo>
                  <a:pt x="91" y="77"/>
                  <a:pt x="91" y="77"/>
                  <a:pt x="91" y="77"/>
                </a:cubicBezTo>
                <a:cubicBezTo>
                  <a:pt x="91" y="49"/>
                  <a:pt x="91" y="49"/>
                  <a:pt x="91" y="49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3" y="34"/>
                  <a:pt x="103" y="0"/>
                  <a:pt x="67" y="0"/>
                </a:cubicBezTo>
                <a:cubicBezTo>
                  <a:pt x="30" y="0"/>
                  <a:pt x="0" y="34"/>
                  <a:pt x="0" y="77"/>
                </a:cubicBezTo>
                <a:cubicBezTo>
                  <a:pt x="8" y="77"/>
                  <a:pt x="8" y="77"/>
                  <a:pt x="8" y="77"/>
                </a:cubicBezTo>
                <a:lnTo>
                  <a:pt x="27" y="77"/>
                </a:lnTo>
                <a:close/>
              </a:path>
            </a:pathLst>
          </a:custGeom>
          <a:solidFill>
            <a:srgbClr val="171E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8" name="Freeform 395"/>
          <p:cNvSpPr/>
          <p:nvPr/>
        </p:nvSpPr>
        <p:spPr bwMode="auto">
          <a:xfrm>
            <a:off x="5463023" y="5489127"/>
            <a:ext cx="196188" cy="98816"/>
          </a:xfrm>
          <a:custGeom>
            <a:avLst/>
            <a:gdLst>
              <a:gd name="T0" fmla="*/ 58 w 115"/>
              <a:gd name="T1" fmla="*/ 58 h 58"/>
              <a:gd name="T2" fmla="*/ 115 w 115"/>
              <a:gd name="T3" fmla="*/ 0 h 58"/>
              <a:gd name="T4" fmla="*/ 0 w 115"/>
              <a:gd name="T5" fmla="*/ 0 h 58"/>
              <a:gd name="T6" fmla="*/ 58 w 115"/>
              <a:gd name="T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" h="58">
                <a:moveTo>
                  <a:pt x="58" y="58"/>
                </a:moveTo>
                <a:cubicBezTo>
                  <a:pt x="87" y="58"/>
                  <a:pt x="111" y="33"/>
                  <a:pt x="115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33"/>
                  <a:pt x="28" y="58"/>
                  <a:pt x="58" y="58"/>
                </a:cubicBezTo>
                <a:close/>
              </a:path>
            </a:pathLst>
          </a:custGeom>
          <a:solidFill>
            <a:srgbClr val="171E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9" name="Freeform 396"/>
          <p:cNvSpPr>
            <a:spLocks noEditPoints="1"/>
          </p:cNvSpPr>
          <p:nvPr/>
        </p:nvSpPr>
        <p:spPr bwMode="auto">
          <a:xfrm>
            <a:off x="5285588" y="5862750"/>
            <a:ext cx="90160" cy="88718"/>
          </a:xfrm>
          <a:custGeom>
            <a:avLst/>
            <a:gdLst>
              <a:gd name="T0" fmla="*/ 26 w 53"/>
              <a:gd name="T1" fmla="*/ 0 h 52"/>
              <a:gd name="T2" fmla="*/ 0 w 53"/>
              <a:gd name="T3" fmla="*/ 26 h 52"/>
              <a:gd name="T4" fmla="*/ 26 w 53"/>
              <a:gd name="T5" fmla="*/ 52 h 52"/>
              <a:gd name="T6" fmla="*/ 53 w 53"/>
              <a:gd name="T7" fmla="*/ 27 h 52"/>
              <a:gd name="T8" fmla="*/ 53 w 53"/>
              <a:gd name="T9" fmla="*/ 26 h 52"/>
              <a:gd name="T10" fmla="*/ 46 w 53"/>
              <a:gd name="T11" fmla="*/ 9 h 52"/>
              <a:gd name="T12" fmla="*/ 26 w 53"/>
              <a:gd name="T13" fmla="*/ 0 h 52"/>
              <a:gd name="T14" fmla="*/ 26 w 53"/>
              <a:gd name="T15" fmla="*/ 45 h 52"/>
              <a:gd name="T16" fmla="*/ 7 w 53"/>
              <a:gd name="T17" fmla="*/ 26 h 52"/>
              <a:gd name="T18" fmla="*/ 26 w 53"/>
              <a:gd name="T19" fmla="*/ 6 h 52"/>
              <a:gd name="T20" fmla="*/ 46 w 53"/>
              <a:gd name="T21" fmla="*/ 26 h 52"/>
              <a:gd name="T22" fmla="*/ 26 w 53"/>
              <a:gd name="T23" fmla="*/ 4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" h="52">
                <a:moveTo>
                  <a:pt x="26" y="0"/>
                </a:moveTo>
                <a:cubicBezTo>
                  <a:pt x="12" y="0"/>
                  <a:pt x="0" y="11"/>
                  <a:pt x="0" y="26"/>
                </a:cubicBezTo>
                <a:cubicBezTo>
                  <a:pt x="0" y="40"/>
                  <a:pt x="12" y="52"/>
                  <a:pt x="26" y="52"/>
                </a:cubicBezTo>
                <a:cubicBezTo>
                  <a:pt x="40" y="52"/>
                  <a:pt x="52" y="41"/>
                  <a:pt x="53" y="2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19"/>
                  <a:pt x="50" y="13"/>
                  <a:pt x="46" y="9"/>
                </a:cubicBezTo>
                <a:cubicBezTo>
                  <a:pt x="41" y="3"/>
                  <a:pt x="34" y="0"/>
                  <a:pt x="26" y="0"/>
                </a:cubicBezTo>
                <a:close/>
                <a:moveTo>
                  <a:pt x="26" y="45"/>
                </a:moveTo>
                <a:cubicBezTo>
                  <a:pt x="16" y="45"/>
                  <a:pt x="7" y="36"/>
                  <a:pt x="7" y="26"/>
                </a:cubicBezTo>
                <a:cubicBezTo>
                  <a:pt x="7" y="15"/>
                  <a:pt x="16" y="6"/>
                  <a:pt x="26" y="6"/>
                </a:cubicBezTo>
                <a:cubicBezTo>
                  <a:pt x="37" y="6"/>
                  <a:pt x="46" y="15"/>
                  <a:pt x="46" y="26"/>
                </a:cubicBezTo>
                <a:cubicBezTo>
                  <a:pt x="46" y="36"/>
                  <a:pt x="37" y="45"/>
                  <a:pt x="26" y="45"/>
                </a:cubicBezTo>
                <a:close/>
              </a:path>
            </a:pathLst>
          </a:custGeom>
          <a:solidFill>
            <a:srgbClr val="171E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20" name="组合 319"/>
          <p:cNvGrpSpPr/>
          <p:nvPr/>
        </p:nvGrpSpPr>
        <p:grpSpPr>
          <a:xfrm>
            <a:off x="4116394" y="5344150"/>
            <a:ext cx="610202" cy="649873"/>
            <a:chOff x="4222411" y="4893577"/>
            <a:chExt cx="610202" cy="649873"/>
          </a:xfrm>
          <a:solidFill>
            <a:srgbClr val="171E28"/>
          </a:solidFill>
        </p:grpSpPr>
        <p:sp>
          <p:nvSpPr>
            <p:cNvPr id="321" name="Freeform 397"/>
            <p:cNvSpPr/>
            <p:nvPr/>
          </p:nvSpPr>
          <p:spPr bwMode="auto">
            <a:xfrm>
              <a:off x="4663834" y="5236185"/>
              <a:ext cx="168779" cy="136322"/>
            </a:xfrm>
            <a:custGeom>
              <a:avLst/>
              <a:gdLst>
                <a:gd name="T0" fmla="*/ 89 w 99"/>
                <a:gd name="T1" fmla="*/ 48 h 80"/>
                <a:gd name="T2" fmla="*/ 60 w 99"/>
                <a:gd name="T3" fmla="*/ 0 h 80"/>
                <a:gd name="T4" fmla="*/ 0 w 99"/>
                <a:gd name="T5" fmla="*/ 0 h 80"/>
                <a:gd name="T6" fmla="*/ 38 w 99"/>
                <a:gd name="T7" fmla="*/ 65 h 80"/>
                <a:gd name="T8" fmla="*/ 38 w 99"/>
                <a:gd name="T9" fmla="*/ 80 h 80"/>
                <a:gd name="T10" fmla="*/ 73 w 99"/>
                <a:gd name="T11" fmla="*/ 80 h 80"/>
                <a:gd name="T12" fmla="*/ 89 w 99"/>
                <a:gd name="T13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80">
                  <a:moveTo>
                    <a:pt x="89" y="48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14"/>
                    <a:pt x="38" y="34"/>
                    <a:pt x="38" y="65"/>
                  </a:cubicBezTo>
                  <a:cubicBezTo>
                    <a:pt x="38" y="70"/>
                    <a:pt x="38" y="76"/>
                    <a:pt x="38" y="80"/>
                  </a:cubicBezTo>
                  <a:cubicBezTo>
                    <a:pt x="53" y="80"/>
                    <a:pt x="66" y="80"/>
                    <a:pt x="73" y="80"/>
                  </a:cubicBezTo>
                  <a:cubicBezTo>
                    <a:pt x="99" y="80"/>
                    <a:pt x="89" y="48"/>
                    <a:pt x="8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398"/>
            <p:cNvSpPr/>
            <p:nvPr/>
          </p:nvSpPr>
          <p:spPr bwMode="auto">
            <a:xfrm>
              <a:off x="4433746" y="5003212"/>
              <a:ext cx="177435" cy="205565"/>
            </a:xfrm>
            <a:custGeom>
              <a:avLst/>
              <a:gdLst>
                <a:gd name="T0" fmla="*/ 52 w 104"/>
                <a:gd name="T1" fmla="*/ 0 h 121"/>
                <a:gd name="T2" fmla="*/ 0 w 104"/>
                <a:gd name="T3" fmla="*/ 60 h 121"/>
                <a:gd name="T4" fmla="*/ 31 w 104"/>
                <a:gd name="T5" fmla="*/ 116 h 121"/>
                <a:gd name="T6" fmla="*/ 31 w 104"/>
                <a:gd name="T7" fmla="*/ 116 h 121"/>
                <a:gd name="T8" fmla="*/ 52 w 104"/>
                <a:gd name="T9" fmla="*/ 121 h 121"/>
                <a:gd name="T10" fmla="*/ 73 w 104"/>
                <a:gd name="T11" fmla="*/ 116 h 121"/>
                <a:gd name="T12" fmla="*/ 74 w 104"/>
                <a:gd name="T13" fmla="*/ 115 h 121"/>
                <a:gd name="T14" fmla="*/ 104 w 104"/>
                <a:gd name="T15" fmla="*/ 60 h 121"/>
                <a:gd name="T16" fmla="*/ 52 w 10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cubicBezTo>
                    <a:pt x="23" y="0"/>
                    <a:pt x="0" y="27"/>
                    <a:pt x="0" y="60"/>
                  </a:cubicBezTo>
                  <a:cubicBezTo>
                    <a:pt x="0" y="85"/>
                    <a:pt x="13" y="106"/>
                    <a:pt x="31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8" y="119"/>
                    <a:pt x="45" y="121"/>
                    <a:pt x="52" y="121"/>
                  </a:cubicBezTo>
                  <a:cubicBezTo>
                    <a:pt x="59" y="121"/>
                    <a:pt x="66" y="119"/>
                    <a:pt x="73" y="116"/>
                  </a:cubicBezTo>
                  <a:cubicBezTo>
                    <a:pt x="73" y="116"/>
                    <a:pt x="74" y="115"/>
                    <a:pt x="74" y="115"/>
                  </a:cubicBezTo>
                  <a:cubicBezTo>
                    <a:pt x="92" y="105"/>
                    <a:pt x="104" y="84"/>
                    <a:pt x="104" y="60"/>
                  </a:cubicBezTo>
                  <a:cubicBezTo>
                    <a:pt x="104" y="27"/>
                    <a:pt x="8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399"/>
            <p:cNvSpPr/>
            <p:nvPr/>
          </p:nvSpPr>
          <p:spPr bwMode="auto">
            <a:xfrm>
              <a:off x="4350078" y="5227530"/>
              <a:ext cx="351263" cy="315920"/>
            </a:xfrm>
            <a:custGeom>
              <a:avLst/>
              <a:gdLst>
                <a:gd name="T0" fmla="*/ 150 w 206"/>
                <a:gd name="T1" fmla="*/ 5 h 185"/>
                <a:gd name="T2" fmla="*/ 134 w 206"/>
                <a:gd name="T3" fmla="*/ 0 h 185"/>
                <a:gd name="T4" fmla="*/ 134 w 206"/>
                <a:gd name="T5" fmla="*/ 0 h 185"/>
                <a:gd name="T6" fmla="*/ 120 w 206"/>
                <a:gd name="T7" fmla="*/ 5 h 185"/>
                <a:gd name="T8" fmla="*/ 103 w 206"/>
                <a:gd name="T9" fmla="*/ 12 h 185"/>
                <a:gd name="T10" fmla="*/ 87 w 206"/>
                <a:gd name="T11" fmla="*/ 5 h 185"/>
                <a:gd name="T12" fmla="*/ 73 w 206"/>
                <a:gd name="T13" fmla="*/ 0 h 185"/>
                <a:gd name="T14" fmla="*/ 57 w 206"/>
                <a:gd name="T15" fmla="*/ 5 h 185"/>
                <a:gd name="T16" fmla="*/ 0 w 206"/>
                <a:gd name="T17" fmla="*/ 73 h 185"/>
                <a:gd name="T18" fmla="*/ 0 w 206"/>
                <a:gd name="T19" fmla="*/ 85 h 185"/>
                <a:gd name="T20" fmla="*/ 0 w 206"/>
                <a:gd name="T21" fmla="*/ 151 h 185"/>
                <a:gd name="T22" fmla="*/ 94 w 206"/>
                <a:gd name="T23" fmla="*/ 185 h 185"/>
                <a:gd name="T24" fmla="*/ 113 w 206"/>
                <a:gd name="T25" fmla="*/ 185 h 185"/>
                <a:gd name="T26" fmla="*/ 206 w 206"/>
                <a:gd name="T27" fmla="*/ 151 h 185"/>
                <a:gd name="T28" fmla="*/ 206 w 206"/>
                <a:gd name="T29" fmla="*/ 85 h 185"/>
                <a:gd name="T30" fmla="*/ 206 w 206"/>
                <a:gd name="T31" fmla="*/ 73 h 185"/>
                <a:gd name="T32" fmla="*/ 150 w 206"/>
                <a:gd name="T33" fmla="*/ 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185">
                  <a:moveTo>
                    <a:pt x="150" y="5"/>
                  </a:moveTo>
                  <a:cubicBezTo>
                    <a:pt x="144" y="3"/>
                    <a:pt x="139" y="2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8" y="2"/>
                    <a:pt x="62" y="3"/>
                    <a:pt x="57" y="5"/>
                  </a:cubicBezTo>
                  <a:cubicBezTo>
                    <a:pt x="30" y="15"/>
                    <a:pt x="0" y="35"/>
                    <a:pt x="0" y="73"/>
                  </a:cubicBezTo>
                  <a:cubicBezTo>
                    <a:pt x="0" y="77"/>
                    <a:pt x="0" y="81"/>
                    <a:pt x="0" y="85"/>
                  </a:cubicBezTo>
                  <a:cubicBezTo>
                    <a:pt x="0" y="141"/>
                    <a:pt x="0" y="151"/>
                    <a:pt x="0" y="151"/>
                  </a:cubicBezTo>
                  <a:cubicBezTo>
                    <a:pt x="0" y="151"/>
                    <a:pt x="3" y="185"/>
                    <a:pt x="94" y="185"/>
                  </a:cubicBezTo>
                  <a:cubicBezTo>
                    <a:pt x="113" y="185"/>
                    <a:pt x="113" y="185"/>
                    <a:pt x="113" y="185"/>
                  </a:cubicBezTo>
                  <a:cubicBezTo>
                    <a:pt x="204" y="185"/>
                    <a:pt x="206" y="151"/>
                    <a:pt x="206" y="151"/>
                  </a:cubicBezTo>
                  <a:cubicBezTo>
                    <a:pt x="206" y="151"/>
                    <a:pt x="206" y="141"/>
                    <a:pt x="206" y="85"/>
                  </a:cubicBezTo>
                  <a:cubicBezTo>
                    <a:pt x="206" y="81"/>
                    <a:pt x="206" y="77"/>
                    <a:pt x="206" y="73"/>
                  </a:cubicBezTo>
                  <a:cubicBezTo>
                    <a:pt x="206" y="35"/>
                    <a:pt x="176" y="15"/>
                    <a:pt x="15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 400"/>
            <p:cNvSpPr/>
            <p:nvPr/>
          </p:nvSpPr>
          <p:spPr bwMode="auto">
            <a:xfrm>
              <a:off x="4222411" y="5236185"/>
              <a:ext cx="166616" cy="136322"/>
            </a:xfrm>
            <a:custGeom>
              <a:avLst/>
              <a:gdLst>
                <a:gd name="T0" fmla="*/ 98 w 98"/>
                <a:gd name="T1" fmla="*/ 0 h 80"/>
                <a:gd name="T2" fmla="*/ 39 w 98"/>
                <a:gd name="T3" fmla="*/ 0 h 80"/>
                <a:gd name="T4" fmla="*/ 10 w 98"/>
                <a:gd name="T5" fmla="*/ 48 h 80"/>
                <a:gd name="T6" fmla="*/ 26 w 98"/>
                <a:gd name="T7" fmla="*/ 80 h 80"/>
                <a:gd name="T8" fmla="*/ 60 w 98"/>
                <a:gd name="T9" fmla="*/ 80 h 80"/>
                <a:gd name="T10" fmla="*/ 60 w 98"/>
                <a:gd name="T11" fmla="*/ 65 h 80"/>
                <a:gd name="T12" fmla="*/ 98 w 98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0">
                  <a:moveTo>
                    <a:pt x="98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0" y="80"/>
                    <a:pt x="26" y="80"/>
                  </a:cubicBezTo>
                  <a:cubicBezTo>
                    <a:pt x="33" y="80"/>
                    <a:pt x="45" y="80"/>
                    <a:pt x="60" y="80"/>
                  </a:cubicBezTo>
                  <a:cubicBezTo>
                    <a:pt x="60" y="76"/>
                    <a:pt x="60" y="70"/>
                    <a:pt x="60" y="65"/>
                  </a:cubicBezTo>
                  <a:cubicBezTo>
                    <a:pt x="60" y="34"/>
                    <a:pt x="77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401"/>
            <p:cNvSpPr/>
            <p:nvPr/>
          </p:nvSpPr>
          <p:spPr bwMode="auto">
            <a:xfrm>
              <a:off x="4295260" y="4893577"/>
              <a:ext cx="462340" cy="331067"/>
            </a:xfrm>
            <a:custGeom>
              <a:avLst/>
              <a:gdLst>
                <a:gd name="T0" fmla="*/ 28 w 271"/>
                <a:gd name="T1" fmla="*/ 194 h 194"/>
                <a:gd name="T2" fmla="*/ 68 w 271"/>
                <a:gd name="T3" fmla="*/ 194 h 194"/>
                <a:gd name="T4" fmla="*/ 84 w 271"/>
                <a:gd name="T5" fmla="*/ 188 h 194"/>
                <a:gd name="T6" fmla="*/ 96 w 271"/>
                <a:gd name="T7" fmla="*/ 183 h 194"/>
                <a:gd name="T8" fmla="*/ 93 w 271"/>
                <a:gd name="T9" fmla="*/ 180 h 194"/>
                <a:gd name="T10" fmla="*/ 42 w 271"/>
                <a:gd name="T11" fmla="*/ 180 h 194"/>
                <a:gd name="T12" fmla="*/ 18 w 271"/>
                <a:gd name="T13" fmla="*/ 156 h 194"/>
                <a:gd name="T14" fmla="*/ 18 w 271"/>
                <a:gd name="T15" fmla="*/ 39 h 194"/>
                <a:gd name="T16" fmla="*/ 42 w 271"/>
                <a:gd name="T17" fmla="*/ 15 h 194"/>
                <a:gd name="T18" fmla="*/ 228 w 271"/>
                <a:gd name="T19" fmla="*/ 15 h 194"/>
                <a:gd name="T20" fmla="*/ 253 w 271"/>
                <a:gd name="T21" fmla="*/ 39 h 194"/>
                <a:gd name="T22" fmla="*/ 253 w 271"/>
                <a:gd name="T23" fmla="*/ 156 h 194"/>
                <a:gd name="T24" fmla="*/ 228 w 271"/>
                <a:gd name="T25" fmla="*/ 180 h 194"/>
                <a:gd name="T26" fmla="*/ 176 w 271"/>
                <a:gd name="T27" fmla="*/ 180 h 194"/>
                <a:gd name="T28" fmla="*/ 173 w 271"/>
                <a:gd name="T29" fmla="*/ 183 h 194"/>
                <a:gd name="T30" fmla="*/ 203 w 271"/>
                <a:gd name="T31" fmla="*/ 194 h 194"/>
                <a:gd name="T32" fmla="*/ 243 w 271"/>
                <a:gd name="T33" fmla="*/ 194 h 194"/>
                <a:gd name="T34" fmla="*/ 271 w 271"/>
                <a:gd name="T35" fmla="*/ 166 h 194"/>
                <a:gd name="T36" fmla="*/ 271 w 271"/>
                <a:gd name="T37" fmla="*/ 29 h 194"/>
                <a:gd name="T38" fmla="*/ 243 w 271"/>
                <a:gd name="T39" fmla="*/ 0 h 194"/>
                <a:gd name="T40" fmla="*/ 28 w 271"/>
                <a:gd name="T41" fmla="*/ 0 h 194"/>
                <a:gd name="T42" fmla="*/ 0 w 271"/>
                <a:gd name="T43" fmla="*/ 29 h 194"/>
                <a:gd name="T44" fmla="*/ 0 w 271"/>
                <a:gd name="T45" fmla="*/ 166 h 194"/>
                <a:gd name="T46" fmla="*/ 28 w 271"/>
                <a:gd name="T4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" h="194">
                  <a:moveTo>
                    <a:pt x="28" y="194"/>
                  </a:moveTo>
                  <a:cubicBezTo>
                    <a:pt x="68" y="194"/>
                    <a:pt x="68" y="194"/>
                    <a:pt x="68" y="194"/>
                  </a:cubicBezTo>
                  <a:cubicBezTo>
                    <a:pt x="74" y="192"/>
                    <a:pt x="79" y="189"/>
                    <a:pt x="84" y="188"/>
                  </a:cubicBezTo>
                  <a:cubicBezTo>
                    <a:pt x="88" y="186"/>
                    <a:pt x="92" y="185"/>
                    <a:pt x="96" y="183"/>
                  </a:cubicBezTo>
                  <a:cubicBezTo>
                    <a:pt x="95" y="182"/>
                    <a:pt x="94" y="181"/>
                    <a:pt x="93" y="180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29" y="180"/>
                    <a:pt x="18" y="169"/>
                    <a:pt x="18" y="15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5"/>
                    <a:pt x="29" y="15"/>
                    <a:pt x="42" y="15"/>
                  </a:cubicBezTo>
                  <a:cubicBezTo>
                    <a:pt x="228" y="15"/>
                    <a:pt x="228" y="15"/>
                    <a:pt x="228" y="15"/>
                  </a:cubicBezTo>
                  <a:cubicBezTo>
                    <a:pt x="242" y="15"/>
                    <a:pt x="253" y="25"/>
                    <a:pt x="253" y="39"/>
                  </a:cubicBezTo>
                  <a:cubicBezTo>
                    <a:pt x="253" y="156"/>
                    <a:pt x="253" y="156"/>
                    <a:pt x="253" y="156"/>
                  </a:cubicBezTo>
                  <a:cubicBezTo>
                    <a:pt x="253" y="169"/>
                    <a:pt x="242" y="180"/>
                    <a:pt x="228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5" y="181"/>
                    <a:pt x="174" y="182"/>
                    <a:pt x="173" y="183"/>
                  </a:cubicBezTo>
                  <a:cubicBezTo>
                    <a:pt x="182" y="186"/>
                    <a:pt x="192" y="189"/>
                    <a:pt x="203" y="194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58" y="194"/>
                    <a:pt x="271" y="181"/>
                    <a:pt x="271" y="166"/>
                  </a:cubicBezTo>
                  <a:cubicBezTo>
                    <a:pt x="271" y="29"/>
                    <a:pt x="271" y="29"/>
                    <a:pt x="271" y="29"/>
                  </a:cubicBezTo>
                  <a:cubicBezTo>
                    <a:pt x="271" y="13"/>
                    <a:pt x="258" y="0"/>
                    <a:pt x="2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1"/>
                    <a:pt x="13" y="194"/>
                    <a:pt x="2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>
            <a:off x="3105161" y="5339101"/>
            <a:ext cx="540238" cy="701084"/>
            <a:chOff x="3105161" y="5339101"/>
            <a:chExt cx="540238" cy="701084"/>
          </a:xfrm>
          <a:solidFill>
            <a:srgbClr val="171E28"/>
          </a:solidFill>
        </p:grpSpPr>
        <p:sp>
          <p:nvSpPr>
            <p:cNvPr id="327" name="Freeform 402"/>
            <p:cNvSpPr>
              <a:spLocks noEditPoints="1"/>
            </p:cNvSpPr>
            <p:nvPr/>
          </p:nvSpPr>
          <p:spPr bwMode="auto">
            <a:xfrm>
              <a:off x="3224893" y="5606696"/>
              <a:ext cx="420506" cy="414736"/>
            </a:xfrm>
            <a:custGeom>
              <a:avLst/>
              <a:gdLst>
                <a:gd name="T0" fmla="*/ 163 w 247"/>
                <a:gd name="T1" fmla="*/ 0 h 243"/>
                <a:gd name="T2" fmla="*/ 128 w 247"/>
                <a:gd name="T3" fmla="*/ 14 h 243"/>
                <a:gd name="T4" fmla="*/ 156 w 247"/>
                <a:gd name="T5" fmla="*/ 117 h 243"/>
                <a:gd name="T6" fmla="*/ 128 w 247"/>
                <a:gd name="T7" fmla="*/ 158 h 243"/>
                <a:gd name="T8" fmla="*/ 99 w 247"/>
                <a:gd name="T9" fmla="*/ 117 h 243"/>
                <a:gd name="T10" fmla="*/ 128 w 247"/>
                <a:gd name="T11" fmla="*/ 14 h 243"/>
                <a:gd name="T12" fmla="*/ 92 w 247"/>
                <a:gd name="T13" fmla="*/ 0 h 243"/>
                <a:gd name="T14" fmla="*/ 8 w 247"/>
                <a:gd name="T15" fmla="*/ 84 h 243"/>
                <a:gd name="T16" fmla="*/ 8 w 247"/>
                <a:gd name="T17" fmla="*/ 128 h 243"/>
                <a:gd name="T18" fmla="*/ 0 w 247"/>
                <a:gd name="T19" fmla="*/ 129 h 243"/>
                <a:gd name="T20" fmla="*/ 0 w 247"/>
                <a:gd name="T21" fmla="*/ 243 h 243"/>
                <a:gd name="T22" fmla="*/ 56 w 247"/>
                <a:gd name="T23" fmla="*/ 233 h 243"/>
                <a:gd name="T24" fmla="*/ 56 w 247"/>
                <a:gd name="T25" fmla="*/ 208 h 243"/>
                <a:gd name="T26" fmla="*/ 117 w 247"/>
                <a:gd name="T27" fmla="*/ 214 h 243"/>
                <a:gd name="T28" fmla="*/ 138 w 247"/>
                <a:gd name="T29" fmla="*/ 214 h 243"/>
                <a:gd name="T30" fmla="*/ 247 w 247"/>
                <a:gd name="T31" fmla="*/ 175 h 243"/>
                <a:gd name="T32" fmla="*/ 247 w 247"/>
                <a:gd name="T33" fmla="*/ 84 h 243"/>
                <a:gd name="T34" fmla="*/ 163 w 247"/>
                <a:gd name="T35" fmla="*/ 0 h 243"/>
                <a:gd name="T36" fmla="*/ 23 w 247"/>
                <a:gd name="T37" fmla="*/ 229 h 243"/>
                <a:gd name="T38" fmla="*/ 13 w 247"/>
                <a:gd name="T39" fmla="*/ 230 h 243"/>
                <a:gd name="T40" fmla="*/ 13 w 247"/>
                <a:gd name="T41" fmla="*/ 185 h 243"/>
                <a:gd name="T42" fmla="*/ 13 w 247"/>
                <a:gd name="T43" fmla="*/ 143 h 243"/>
                <a:gd name="T44" fmla="*/ 23 w 247"/>
                <a:gd name="T45" fmla="*/ 140 h 243"/>
                <a:gd name="T46" fmla="*/ 23 w 247"/>
                <a:gd name="T47" fmla="*/ 194 h 243"/>
                <a:gd name="T48" fmla="*/ 23 w 247"/>
                <a:gd name="T49" fmla="*/ 229 h 243"/>
                <a:gd name="T50" fmla="*/ 44 w 247"/>
                <a:gd name="T51" fmla="*/ 224 h 243"/>
                <a:gd name="T52" fmla="*/ 34 w 247"/>
                <a:gd name="T53" fmla="*/ 226 h 243"/>
                <a:gd name="T54" fmla="*/ 34 w 247"/>
                <a:gd name="T55" fmla="*/ 201 h 243"/>
                <a:gd name="T56" fmla="*/ 34 w 247"/>
                <a:gd name="T57" fmla="*/ 201 h 243"/>
                <a:gd name="T58" fmla="*/ 34 w 247"/>
                <a:gd name="T59" fmla="*/ 138 h 243"/>
                <a:gd name="T60" fmla="*/ 44 w 247"/>
                <a:gd name="T61" fmla="*/ 136 h 243"/>
                <a:gd name="T62" fmla="*/ 44 w 247"/>
                <a:gd name="T63" fmla="*/ 205 h 243"/>
                <a:gd name="T64" fmla="*/ 44 w 247"/>
                <a:gd name="T65" fmla="*/ 22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7" h="243">
                  <a:moveTo>
                    <a:pt x="163" y="0"/>
                  </a:moveTo>
                  <a:cubicBezTo>
                    <a:pt x="128" y="14"/>
                    <a:pt x="128" y="14"/>
                    <a:pt x="128" y="14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0" y="9"/>
                    <a:pt x="8" y="31"/>
                    <a:pt x="8" y="84"/>
                  </a:cubicBezTo>
                  <a:cubicBezTo>
                    <a:pt x="8" y="102"/>
                    <a:pt x="8" y="116"/>
                    <a:pt x="8" y="12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6" y="233"/>
                    <a:pt x="56" y="233"/>
                    <a:pt x="56" y="233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71" y="212"/>
                    <a:pt x="91" y="214"/>
                    <a:pt x="117" y="21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244" y="214"/>
                    <a:pt x="247" y="175"/>
                    <a:pt x="247" y="175"/>
                  </a:cubicBezTo>
                  <a:cubicBezTo>
                    <a:pt x="247" y="175"/>
                    <a:pt x="247" y="161"/>
                    <a:pt x="247" y="84"/>
                  </a:cubicBezTo>
                  <a:cubicBezTo>
                    <a:pt x="247" y="31"/>
                    <a:pt x="195" y="9"/>
                    <a:pt x="163" y="0"/>
                  </a:cubicBezTo>
                  <a:close/>
                  <a:moveTo>
                    <a:pt x="23" y="229"/>
                  </a:moveTo>
                  <a:cubicBezTo>
                    <a:pt x="13" y="230"/>
                    <a:pt x="13" y="230"/>
                    <a:pt x="13" y="230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94"/>
                    <a:pt x="23" y="194"/>
                    <a:pt x="23" y="194"/>
                  </a:cubicBezTo>
                  <a:lnTo>
                    <a:pt x="23" y="229"/>
                  </a:lnTo>
                  <a:close/>
                  <a:moveTo>
                    <a:pt x="44" y="224"/>
                  </a:moveTo>
                  <a:cubicBezTo>
                    <a:pt x="34" y="226"/>
                    <a:pt x="34" y="226"/>
                    <a:pt x="34" y="226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205"/>
                    <a:pt x="44" y="205"/>
                    <a:pt x="44" y="205"/>
                  </a:cubicBezTo>
                  <a:lnTo>
                    <a:pt x="44" y="2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403"/>
            <p:cNvSpPr/>
            <p:nvPr/>
          </p:nvSpPr>
          <p:spPr bwMode="auto">
            <a:xfrm>
              <a:off x="3340298" y="5492734"/>
              <a:ext cx="203401" cy="102422"/>
            </a:xfrm>
            <a:custGeom>
              <a:avLst/>
              <a:gdLst>
                <a:gd name="T0" fmla="*/ 60 w 119"/>
                <a:gd name="T1" fmla="*/ 60 h 60"/>
                <a:gd name="T2" fmla="*/ 119 w 119"/>
                <a:gd name="T3" fmla="*/ 0 h 60"/>
                <a:gd name="T4" fmla="*/ 0 w 119"/>
                <a:gd name="T5" fmla="*/ 0 h 60"/>
                <a:gd name="T6" fmla="*/ 60 w 119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60">
                  <a:moveTo>
                    <a:pt x="60" y="60"/>
                  </a:moveTo>
                  <a:cubicBezTo>
                    <a:pt x="90" y="60"/>
                    <a:pt x="115" y="34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4"/>
                    <a:pt x="29" y="60"/>
                    <a:pt x="6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404"/>
            <p:cNvSpPr/>
            <p:nvPr/>
          </p:nvSpPr>
          <p:spPr bwMode="auto">
            <a:xfrm>
              <a:off x="3325151" y="5339101"/>
              <a:ext cx="233695" cy="136322"/>
            </a:xfrm>
            <a:custGeom>
              <a:avLst/>
              <a:gdLst>
                <a:gd name="T0" fmla="*/ 28 w 137"/>
                <a:gd name="T1" fmla="*/ 80 h 80"/>
                <a:gd name="T2" fmla="*/ 40 w 137"/>
                <a:gd name="T3" fmla="*/ 51 h 80"/>
                <a:gd name="T4" fmla="*/ 40 w 137"/>
                <a:gd name="T5" fmla="*/ 80 h 80"/>
                <a:gd name="T6" fmla="*/ 93 w 137"/>
                <a:gd name="T7" fmla="*/ 80 h 80"/>
                <a:gd name="T8" fmla="*/ 93 w 137"/>
                <a:gd name="T9" fmla="*/ 51 h 80"/>
                <a:gd name="T10" fmla="*/ 106 w 137"/>
                <a:gd name="T11" fmla="*/ 80 h 80"/>
                <a:gd name="T12" fmla="*/ 129 w 137"/>
                <a:gd name="T13" fmla="*/ 80 h 80"/>
                <a:gd name="T14" fmla="*/ 137 w 137"/>
                <a:gd name="T15" fmla="*/ 80 h 80"/>
                <a:gd name="T16" fmla="*/ 69 w 137"/>
                <a:gd name="T17" fmla="*/ 0 h 80"/>
                <a:gd name="T18" fmla="*/ 0 w 137"/>
                <a:gd name="T19" fmla="*/ 80 h 80"/>
                <a:gd name="T20" fmla="*/ 8 w 137"/>
                <a:gd name="T21" fmla="*/ 80 h 80"/>
                <a:gd name="T22" fmla="*/ 28 w 137"/>
                <a:gd name="T2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80">
                  <a:moveTo>
                    <a:pt x="28" y="80"/>
                  </a:moveTo>
                  <a:cubicBezTo>
                    <a:pt x="40" y="51"/>
                    <a:pt x="40" y="51"/>
                    <a:pt x="40" y="51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36"/>
                    <a:pt x="106" y="0"/>
                    <a:pt x="69" y="0"/>
                  </a:cubicBezTo>
                  <a:cubicBezTo>
                    <a:pt x="31" y="0"/>
                    <a:pt x="0" y="36"/>
                    <a:pt x="0" y="80"/>
                  </a:cubicBezTo>
                  <a:cubicBezTo>
                    <a:pt x="8" y="80"/>
                    <a:pt x="8" y="80"/>
                    <a:pt x="8" y="80"/>
                  </a:cubicBezTo>
                  <a:lnTo>
                    <a:pt x="28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405"/>
            <p:cNvSpPr/>
            <p:nvPr/>
          </p:nvSpPr>
          <p:spPr bwMode="auto">
            <a:xfrm>
              <a:off x="3105161" y="5828129"/>
              <a:ext cx="111077" cy="194745"/>
            </a:xfrm>
            <a:custGeom>
              <a:avLst/>
              <a:gdLst>
                <a:gd name="T0" fmla="*/ 34 w 65"/>
                <a:gd name="T1" fmla="*/ 14 h 114"/>
                <a:gd name="T2" fmla="*/ 33 w 65"/>
                <a:gd name="T3" fmla="*/ 14 h 114"/>
                <a:gd name="T4" fmla="*/ 0 w 65"/>
                <a:gd name="T5" fmla="*/ 0 h 114"/>
                <a:gd name="T6" fmla="*/ 0 w 65"/>
                <a:gd name="T7" fmla="*/ 114 h 114"/>
                <a:gd name="T8" fmla="*/ 33 w 65"/>
                <a:gd name="T9" fmla="*/ 100 h 114"/>
                <a:gd name="T10" fmla="*/ 33 w 65"/>
                <a:gd name="T11" fmla="*/ 100 h 114"/>
                <a:gd name="T12" fmla="*/ 65 w 65"/>
                <a:gd name="T13" fmla="*/ 114 h 114"/>
                <a:gd name="T14" fmla="*/ 65 w 65"/>
                <a:gd name="T15" fmla="*/ 0 h 114"/>
                <a:gd name="T16" fmla="*/ 34 w 65"/>
                <a:gd name="T17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4">
                  <a:moveTo>
                    <a:pt x="34" y="14"/>
                  </a:moveTo>
                  <a:cubicBezTo>
                    <a:pt x="34" y="14"/>
                    <a:pt x="33" y="14"/>
                    <a:pt x="33" y="14"/>
                  </a:cubicBezTo>
                  <a:cubicBezTo>
                    <a:pt x="15" y="14"/>
                    <a:pt x="0" y="7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06"/>
                    <a:pt x="15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51" y="100"/>
                    <a:pt x="65" y="106"/>
                    <a:pt x="65" y="1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7"/>
                    <a:pt x="51" y="13"/>
                    <a:pt x="3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407"/>
            <p:cNvSpPr>
              <a:spLocks noEditPoints="1"/>
            </p:cNvSpPr>
            <p:nvPr/>
          </p:nvSpPr>
          <p:spPr bwMode="auto">
            <a:xfrm>
              <a:off x="3117422" y="5809376"/>
              <a:ext cx="86554" cy="37507"/>
            </a:xfrm>
            <a:custGeom>
              <a:avLst/>
              <a:gdLst>
                <a:gd name="T0" fmla="*/ 26 w 51"/>
                <a:gd name="T1" fmla="*/ 22 h 22"/>
                <a:gd name="T2" fmla="*/ 27 w 51"/>
                <a:gd name="T3" fmla="*/ 22 h 22"/>
                <a:gd name="T4" fmla="*/ 51 w 51"/>
                <a:gd name="T5" fmla="*/ 11 h 22"/>
                <a:gd name="T6" fmla="*/ 26 w 51"/>
                <a:gd name="T7" fmla="*/ 0 h 22"/>
                <a:gd name="T8" fmla="*/ 0 w 51"/>
                <a:gd name="T9" fmla="*/ 11 h 22"/>
                <a:gd name="T10" fmla="*/ 26 w 51"/>
                <a:gd name="T11" fmla="*/ 22 h 22"/>
                <a:gd name="T12" fmla="*/ 27 w 51"/>
                <a:gd name="T13" fmla="*/ 5 h 22"/>
                <a:gd name="T14" fmla="*/ 41 w 51"/>
                <a:gd name="T15" fmla="*/ 11 h 22"/>
                <a:gd name="T16" fmla="*/ 27 w 51"/>
                <a:gd name="T17" fmla="*/ 17 h 22"/>
                <a:gd name="T18" fmla="*/ 13 w 51"/>
                <a:gd name="T19" fmla="*/ 11 h 22"/>
                <a:gd name="T20" fmla="*/ 27 w 51"/>
                <a:gd name="T2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22">
                  <a:moveTo>
                    <a:pt x="26" y="22"/>
                  </a:moveTo>
                  <a:cubicBezTo>
                    <a:pt x="26" y="22"/>
                    <a:pt x="27" y="22"/>
                    <a:pt x="27" y="22"/>
                  </a:cubicBezTo>
                  <a:cubicBezTo>
                    <a:pt x="41" y="21"/>
                    <a:pt x="51" y="17"/>
                    <a:pt x="51" y="11"/>
                  </a:cubicBezTo>
                  <a:cubicBezTo>
                    <a:pt x="51" y="5"/>
                    <a:pt x="40" y="0"/>
                    <a:pt x="26" y="0"/>
                  </a:cubicBezTo>
                  <a:cubicBezTo>
                    <a:pt x="12" y="0"/>
                    <a:pt x="0" y="5"/>
                    <a:pt x="0" y="11"/>
                  </a:cubicBezTo>
                  <a:cubicBezTo>
                    <a:pt x="0" y="17"/>
                    <a:pt x="12" y="22"/>
                    <a:pt x="26" y="22"/>
                  </a:cubicBezTo>
                  <a:close/>
                  <a:moveTo>
                    <a:pt x="27" y="5"/>
                  </a:moveTo>
                  <a:cubicBezTo>
                    <a:pt x="34" y="5"/>
                    <a:pt x="41" y="8"/>
                    <a:pt x="41" y="11"/>
                  </a:cubicBezTo>
                  <a:cubicBezTo>
                    <a:pt x="41" y="14"/>
                    <a:pt x="34" y="17"/>
                    <a:pt x="27" y="17"/>
                  </a:cubicBezTo>
                  <a:cubicBezTo>
                    <a:pt x="19" y="17"/>
                    <a:pt x="13" y="14"/>
                    <a:pt x="13" y="11"/>
                  </a:cubicBezTo>
                  <a:cubicBezTo>
                    <a:pt x="13" y="8"/>
                    <a:pt x="19" y="5"/>
                    <a:pt x="2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408"/>
            <p:cNvSpPr>
              <a:spLocks noEditPoints="1"/>
            </p:cNvSpPr>
            <p:nvPr/>
          </p:nvSpPr>
          <p:spPr bwMode="auto">
            <a:xfrm>
              <a:off x="3117422" y="6004121"/>
              <a:ext cx="86554" cy="36064"/>
            </a:xfrm>
            <a:custGeom>
              <a:avLst/>
              <a:gdLst>
                <a:gd name="T0" fmla="*/ 26 w 51"/>
                <a:gd name="T1" fmla="*/ 0 h 21"/>
                <a:gd name="T2" fmla="*/ 0 w 51"/>
                <a:gd name="T3" fmla="*/ 11 h 21"/>
                <a:gd name="T4" fmla="*/ 26 w 51"/>
                <a:gd name="T5" fmla="*/ 21 h 21"/>
                <a:gd name="T6" fmla="*/ 27 w 51"/>
                <a:gd name="T7" fmla="*/ 21 h 21"/>
                <a:gd name="T8" fmla="*/ 51 w 51"/>
                <a:gd name="T9" fmla="*/ 11 h 21"/>
                <a:gd name="T10" fmla="*/ 26 w 51"/>
                <a:gd name="T11" fmla="*/ 0 h 21"/>
                <a:gd name="T12" fmla="*/ 27 w 51"/>
                <a:gd name="T13" fmla="*/ 17 h 21"/>
                <a:gd name="T14" fmla="*/ 13 w 51"/>
                <a:gd name="T15" fmla="*/ 11 h 21"/>
                <a:gd name="T16" fmla="*/ 27 w 51"/>
                <a:gd name="T17" fmla="*/ 5 h 21"/>
                <a:gd name="T18" fmla="*/ 41 w 51"/>
                <a:gd name="T19" fmla="*/ 11 h 21"/>
                <a:gd name="T20" fmla="*/ 27 w 51"/>
                <a:gd name="T2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21">
                  <a:moveTo>
                    <a:pt x="26" y="0"/>
                  </a:moveTo>
                  <a:cubicBezTo>
                    <a:pt x="12" y="0"/>
                    <a:pt x="0" y="5"/>
                    <a:pt x="0" y="11"/>
                  </a:cubicBezTo>
                  <a:cubicBezTo>
                    <a:pt x="0" y="17"/>
                    <a:pt x="12" y="21"/>
                    <a:pt x="26" y="21"/>
                  </a:cubicBezTo>
                  <a:cubicBezTo>
                    <a:pt x="26" y="21"/>
                    <a:pt x="27" y="21"/>
                    <a:pt x="27" y="21"/>
                  </a:cubicBezTo>
                  <a:cubicBezTo>
                    <a:pt x="41" y="21"/>
                    <a:pt x="51" y="16"/>
                    <a:pt x="51" y="11"/>
                  </a:cubicBezTo>
                  <a:cubicBezTo>
                    <a:pt x="51" y="5"/>
                    <a:pt x="40" y="0"/>
                    <a:pt x="26" y="0"/>
                  </a:cubicBezTo>
                  <a:close/>
                  <a:moveTo>
                    <a:pt x="27" y="17"/>
                  </a:moveTo>
                  <a:cubicBezTo>
                    <a:pt x="19" y="17"/>
                    <a:pt x="13" y="14"/>
                    <a:pt x="13" y="11"/>
                  </a:cubicBezTo>
                  <a:cubicBezTo>
                    <a:pt x="13" y="7"/>
                    <a:pt x="19" y="5"/>
                    <a:pt x="27" y="5"/>
                  </a:cubicBezTo>
                  <a:cubicBezTo>
                    <a:pt x="34" y="5"/>
                    <a:pt x="41" y="7"/>
                    <a:pt x="41" y="11"/>
                  </a:cubicBezTo>
                  <a:cubicBezTo>
                    <a:pt x="41" y="14"/>
                    <a:pt x="34" y="17"/>
                    <a:pt x="2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1930918" y="5376608"/>
            <a:ext cx="796292" cy="590007"/>
            <a:chOff x="1930918" y="5376608"/>
            <a:chExt cx="796292" cy="590007"/>
          </a:xfrm>
          <a:solidFill>
            <a:srgbClr val="171E28"/>
          </a:solidFill>
        </p:grpSpPr>
        <p:sp>
          <p:nvSpPr>
            <p:cNvPr id="334" name="Freeform 409"/>
            <p:cNvSpPr/>
            <p:nvPr/>
          </p:nvSpPr>
          <p:spPr bwMode="auto">
            <a:xfrm>
              <a:off x="2489909" y="5390312"/>
              <a:ext cx="237301" cy="269037"/>
            </a:xfrm>
            <a:custGeom>
              <a:avLst/>
              <a:gdLst>
                <a:gd name="T0" fmla="*/ 125 w 139"/>
                <a:gd name="T1" fmla="*/ 7 h 158"/>
                <a:gd name="T2" fmla="*/ 93 w 139"/>
                <a:gd name="T3" fmla="*/ 15 h 158"/>
                <a:gd name="T4" fmla="*/ 93 w 139"/>
                <a:gd name="T5" fmla="*/ 39 h 158"/>
                <a:gd name="T6" fmla="*/ 81 w 139"/>
                <a:gd name="T7" fmla="*/ 59 h 158"/>
                <a:gd name="T8" fmla="*/ 0 w 139"/>
                <a:gd name="T9" fmla="*/ 92 h 158"/>
                <a:gd name="T10" fmla="*/ 48 w 139"/>
                <a:gd name="T11" fmla="*/ 122 h 158"/>
                <a:gd name="T12" fmla="*/ 58 w 139"/>
                <a:gd name="T13" fmla="*/ 128 h 158"/>
                <a:gd name="T14" fmla="*/ 106 w 139"/>
                <a:gd name="T15" fmla="*/ 158 h 158"/>
                <a:gd name="T16" fmla="*/ 100 w 139"/>
                <a:gd name="T17" fmla="*/ 70 h 158"/>
                <a:gd name="T18" fmla="*/ 112 w 139"/>
                <a:gd name="T19" fmla="*/ 51 h 158"/>
                <a:gd name="T20" fmla="*/ 133 w 139"/>
                <a:gd name="T21" fmla="*/ 40 h 158"/>
                <a:gd name="T22" fmla="*/ 125 w 139"/>
                <a:gd name="T23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58">
                  <a:moveTo>
                    <a:pt x="125" y="7"/>
                  </a:moveTo>
                  <a:cubicBezTo>
                    <a:pt x="114" y="0"/>
                    <a:pt x="99" y="4"/>
                    <a:pt x="93" y="15"/>
                  </a:cubicBezTo>
                  <a:cubicBezTo>
                    <a:pt x="88" y="23"/>
                    <a:pt x="88" y="32"/>
                    <a:pt x="93" y="39"/>
                  </a:cubicBezTo>
                  <a:cubicBezTo>
                    <a:pt x="90" y="43"/>
                    <a:pt x="86" y="49"/>
                    <a:pt x="81" y="59"/>
                  </a:cubicBezTo>
                  <a:cubicBezTo>
                    <a:pt x="64" y="85"/>
                    <a:pt x="0" y="92"/>
                    <a:pt x="0" y="9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158"/>
                    <a:pt x="83" y="97"/>
                    <a:pt x="100" y="70"/>
                  </a:cubicBezTo>
                  <a:cubicBezTo>
                    <a:pt x="106" y="61"/>
                    <a:pt x="110" y="55"/>
                    <a:pt x="112" y="51"/>
                  </a:cubicBezTo>
                  <a:cubicBezTo>
                    <a:pt x="120" y="51"/>
                    <a:pt x="128" y="47"/>
                    <a:pt x="133" y="40"/>
                  </a:cubicBezTo>
                  <a:cubicBezTo>
                    <a:pt x="139" y="29"/>
                    <a:pt x="136" y="14"/>
                    <a:pt x="12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410"/>
            <p:cNvSpPr>
              <a:spLocks noEditPoints="1"/>
            </p:cNvSpPr>
            <p:nvPr/>
          </p:nvSpPr>
          <p:spPr bwMode="auto">
            <a:xfrm>
              <a:off x="1930918" y="5376608"/>
              <a:ext cx="753016" cy="590007"/>
            </a:xfrm>
            <a:custGeom>
              <a:avLst/>
              <a:gdLst>
                <a:gd name="T0" fmla="*/ 432 w 442"/>
                <a:gd name="T1" fmla="*/ 173 h 346"/>
                <a:gd name="T2" fmla="*/ 323 w 442"/>
                <a:gd name="T3" fmla="*/ 105 h 346"/>
                <a:gd name="T4" fmla="*/ 308 w 442"/>
                <a:gd name="T5" fmla="*/ 104 h 346"/>
                <a:gd name="T6" fmla="*/ 308 w 442"/>
                <a:gd name="T7" fmla="*/ 53 h 346"/>
                <a:gd name="T8" fmla="*/ 234 w 442"/>
                <a:gd name="T9" fmla="*/ 0 h 346"/>
                <a:gd name="T10" fmla="*/ 47 w 442"/>
                <a:gd name="T11" fmla="*/ 0 h 346"/>
                <a:gd name="T12" fmla="*/ 0 w 442"/>
                <a:gd name="T13" fmla="*/ 59 h 346"/>
                <a:gd name="T14" fmla="*/ 0 w 442"/>
                <a:gd name="T15" fmla="*/ 296 h 346"/>
                <a:gd name="T16" fmla="*/ 47 w 442"/>
                <a:gd name="T17" fmla="*/ 346 h 346"/>
                <a:gd name="T18" fmla="*/ 264 w 442"/>
                <a:gd name="T19" fmla="*/ 346 h 346"/>
                <a:gd name="T20" fmla="*/ 308 w 442"/>
                <a:gd name="T21" fmla="*/ 294 h 346"/>
                <a:gd name="T22" fmla="*/ 308 w 442"/>
                <a:gd name="T23" fmla="*/ 163 h 346"/>
                <a:gd name="T24" fmla="*/ 402 w 442"/>
                <a:gd name="T25" fmla="*/ 221 h 346"/>
                <a:gd name="T26" fmla="*/ 425 w 442"/>
                <a:gd name="T27" fmla="*/ 215 h 346"/>
                <a:gd name="T28" fmla="*/ 437 w 442"/>
                <a:gd name="T29" fmla="*/ 196 h 346"/>
                <a:gd name="T30" fmla="*/ 432 w 442"/>
                <a:gd name="T31" fmla="*/ 173 h 346"/>
                <a:gd name="T32" fmla="*/ 231 w 442"/>
                <a:gd name="T33" fmla="*/ 320 h 346"/>
                <a:gd name="T34" fmla="*/ 71 w 442"/>
                <a:gd name="T35" fmla="*/ 320 h 346"/>
                <a:gd name="T36" fmla="*/ 27 w 442"/>
                <a:gd name="T37" fmla="*/ 279 h 346"/>
                <a:gd name="T38" fmla="*/ 27 w 442"/>
                <a:gd name="T39" fmla="*/ 79 h 346"/>
                <a:gd name="T40" fmla="*/ 65 w 442"/>
                <a:gd name="T41" fmla="*/ 30 h 346"/>
                <a:gd name="T42" fmla="*/ 224 w 442"/>
                <a:gd name="T43" fmla="*/ 30 h 346"/>
                <a:gd name="T44" fmla="*/ 224 w 442"/>
                <a:gd name="T45" fmla="*/ 71 h 346"/>
                <a:gd name="T46" fmla="*/ 279 w 442"/>
                <a:gd name="T47" fmla="*/ 71 h 346"/>
                <a:gd name="T48" fmla="*/ 279 w 442"/>
                <a:gd name="T49" fmla="*/ 276 h 346"/>
                <a:gd name="T50" fmla="*/ 231 w 442"/>
                <a:gd name="T51" fmla="*/ 3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2" h="346">
                  <a:moveTo>
                    <a:pt x="432" y="173"/>
                  </a:moveTo>
                  <a:cubicBezTo>
                    <a:pt x="323" y="105"/>
                    <a:pt x="323" y="105"/>
                    <a:pt x="323" y="105"/>
                  </a:cubicBezTo>
                  <a:cubicBezTo>
                    <a:pt x="318" y="102"/>
                    <a:pt x="313" y="102"/>
                    <a:pt x="308" y="104"/>
                  </a:cubicBezTo>
                  <a:cubicBezTo>
                    <a:pt x="308" y="74"/>
                    <a:pt x="308" y="53"/>
                    <a:pt x="308" y="53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0" y="0"/>
                    <a:pt x="0" y="59"/>
                  </a:cubicBezTo>
                  <a:cubicBezTo>
                    <a:pt x="0" y="118"/>
                    <a:pt x="0" y="296"/>
                    <a:pt x="0" y="296"/>
                  </a:cubicBezTo>
                  <a:cubicBezTo>
                    <a:pt x="0" y="296"/>
                    <a:pt x="3" y="346"/>
                    <a:pt x="47" y="346"/>
                  </a:cubicBezTo>
                  <a:cubicBezTo>
                    <a:pt x="91" y="346"/>
                    <a:pt x="264" y="346"/>
                    <a:pt x="264" y="346"/>
                  </a:cubicBezTo>
                  <a:cubicBezTo>
                    <a:pt x="264" y="346"/>
                    <a:pt x="308" y="343"/>
                    <a:pt x="308" y="294"/>
                  </a:cubicBezTo>
                  <a:cubicBezTo>
                    <a:pt x="308" y="270"/>
                    <a:pt x="308" y="215"/>
                    <a:pt x="308" y="163"/>
                  </a:cubicBezTo>
                  <a:cubicBezTo>
                    <a:pt x="402" y="221"/>
                    <a:pt x="402" y="221"/>
                    <a:pt x="402" y="221"/>
                  </a:cubicBezTo>
                  <a:cubicBezTo>
                    <a:pt x="410" y="226"/>
                    <a:pt x="420" y="223"/>
                    <a:pt x="425" y="215"/>
                  </a:cubicBezTo>
                  <a:cubicBezTo>
                    <a:pt x="437" y="196"/>
                    <a:pt x="437" y="196"/>
                    <a:pt x="437" y="196"/>
                  </a:cubicBezTo>
                  <a:cubicBezTo>
                    <a:pt x="442" y="188"/>
                    <a:pt x="440" y="177"/>
                    <a:pt x="432" y="173"/>
                  </a:cubicBezTo>
                  <a:close/>
                  <a:moveTo>
                    <a:pt x="231" y="320"/>
                  </a:moveTo>
                  <a:cubicBezTo>
                    <a:pt x="182" y="320"/>
                    <a:pt x="71" y="320"/>
                    <a:pt x="71" y="320"/>
                  </a:cubicBezTo>
                  <a:cubicBezTo>
                    <a:pt x="71" y="320"/>
                    <a:pt x="27" y="326"/>
                    <a:pt x="27" y="279"/>
                  </a:cubicBezTo>
                  <a:cubicBezTo>
                    <a:pt x="27" y="232"/>
                    <a:pt x="27" y="79"/>
                    <a:pt x="27" y="79"/>
                  </a:cubicBezTo>
                  <a:cubicBezTo>
                    <a:pt x="27" y="79"/>
                    <a:pt x="24" y="30"/>
                    <a:pt x="65" y="30"/>
                  </a:cubicBezTo>
                  <a:cubicBezTo>
                    <a:pt x="106" y="30"/>
                    <a:pt x="224" y="30"/>
                    <a:pt x="224" y="30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9" y="276"/>
                    <a:pt x="279" y="276"/>
                    <a:pt x="279" y="276"/>
                  </a:cubicBezTo>
                  <a:cubicBezTo>
                    <a:pt x="279" y="276"/>
                    <a:pt x="281" y="320"/>
                    <a:pt x="231" y="3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Rectangle 411"/>
            <p:cNvSpPr>
              <a:spLocks noChangeArrowheads="1"/>
            </p:cNvSpPr>
            <p:nvPr/>
          </p:nvSpPr>
          <p:spPr bwMode="auto">
            <a:xfrm>
              <a:off x="2034782" y="5771869"/>
              <a:ext cx="315199" cy="2596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Rectangle 412"/>
            <p:cNvSpPr>
              <a:spLocks noChangeArrowheads="1"/>
            </p:cNvSpPr>
            <p:nvPr/>
          </p:nvSpPr>
          <p:spPr bwMode="auto">
            <a:xfrm>
              <a:off x="2034782" y="5841833"/>
              <a:ext cx="315199" cy="2596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Rectangle 413"/>
            <p:cNvSpPr>
              <a:spLocks noChangeArrowheads="1"/>
            </p:cNvSpPr>
            <p:nvPr/>
          </p:nvSpPr>
          <p:spPr bwMode="auto">
            <a:xfrm>
              <a:off x="2033339" y="5629056"/>
              <a:ext cx="315199" cy="252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Rectangle 414"/>
            <p:cNvSpPr>
              <a:spLocks noChangeArrowheads="1"/>
            </p:cNvSpPr>
            <p:nvPr/>
          </p:nvSpPr>
          <p:spPr bwMode="auto">
            <a:xfrm>
              <a:off x="2033339" y="5699020"/>
              <a:ext cx="315199" cy="252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Rectangle 415"/>
            <p:cNvSpPr>
              <a:spLocks noChangeArrowheads="1"/>
            </p:cNvSpPr>
            <p:nvPr/>
          </p:nvSpPr>
          <p:spPr bwMode="auto">
            <a:xfrm>
              <a:off x="2041273" y="5482636"/>
              <a:ext cx="150026" cy="252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Rectangle 416"/>
            <p:cNvSpPr>
              <a:spLocks noChangeArrowheads="1"/>
            </p:cNvSpPr>
            <p:nvPr/>
          </p:nvSpPr>
          <p:spPr bwMode="auto">
            <a:xfrm>
              <a:off x="2039831" y="5552600"/>
              <a:ext cx="151469" cy="252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905979" y="5341265"/>
            <a:ext cx="707576" cy="631840"/>
            <a:chOff x="1011996" y="4890692"/>
            <a:chExt cx="707576" cy="631840"/>
          </a:xfrm>
          <a:solidFill>
            <a:srgbClr val="171E28"/>
          </a:solidFill>
        </p:grpSpPr>
        <p:sp>
          <p:nvSpPr>
            <p:cNvPr id="343" name="Freeform 417"/>
            <p:cNvSpPr/>
            <p:nvPr/>
          </p:nvSpPr>
          <p:spPr bwMode="auto">
            <a:xfrm>
              <a:off x="1283198" y="4890692"/>
              <a:ext cx="436374" cy="516436"/>
            </a:xfrm>
            <a:custGeom>
              <a:avLst/>
              <a:gdLst>
                <a:gd name="T0" fmla="*/ 223 w 256"/>
                <a:gd name="T1" fmla="*/ 138 h 303"/>
                <a:gd name="T2" fmla="*/ 256 w 256"/>
                <a:gd name="T3" fmla="*/ 120 h 303"/>
                <a:gd name="T4" fmla="*/ 246 w 256"/>
                <a:gd name="T5" fmla="*/ 92 h 303"/>
                <a:gd name="T6" fmla="*/ 208 w 256"/>
                <a:gd name="T7" fmla="*/ 95 h 303"/>
                <a:gd name="T8" fmla="*/ 195 w 256"/>
                <a:gd name="T9" fmla="*/ 75 h 303"/>
                <a:gd name="T10" fmla="*/ 208 w 256"/>
                <a:gd name="T11" fmla="*/ 37 h 303"/>
                <a:gd name="T12" fmla="*/ 186 w 256"/>
                <a:gd name="T13" fmla="*/ 21 h 303"/>
                <a:gd name="T14" fmla="*/ 156 w 256"/>
                <a:gd name="T15" fmla="*/ 48 h 303"/>
                <a:gd name="T16" fmla="*/ 131 w 256"/>
                <a:gd name="T17" fmla="*/ 41 h 303"/>
                <a:gd name="T18" fmla="*/ 120 w 256"/>
                <a:gd name="T19" fmla="*/ 0 h 303"/>
                <a:gd name="T20" fmla="*/ 90 w 256"/>
                <a:gd name="T21" fmla="*/ 0 h 303"/>
                <a:gd name="T22" fmla="*/ 79 w 256"/>
                <a:gd name="T23" fmla="*/ 40 h 303"/>
                <a:gd name="T24" fmla="*/ 52 w 256"/>
                <a:gd name="T25" fmla="*/ 45 h 303"/>
                <a:gd name="T26" fmla="*/ 24 w 256"/>
                <a:gd name="T27" fmla="*/ 21 h 303"/>
                <a:gd name="T28" fmla="*/ 0 w 256"/>
                <a:gd name="T29" fmla="*/ 41 h 303"/>
                <a:gd name="T30" fmla="*/ 7 w 256"/>
                <a:gd name="T31" fmla="*/ 58 h 303"/>
                <a:gd name="T32" fmla="*/ 23 w 256"/>
                <a:gd name="T33" fmla="*/ 61 h 303"/>
                <a:gd name="T34" fmla="*/ 70 w 256"/>
                <a:gd name="T35" fmla="*/ 85 h 303"/>
                <a:gd name="T36" fmla="*/ 80 w 256"/>
                <a:gd name="T37" fmla="*/ 95 h 303"/>
                <a:gd name="T38" fmla="*/ 104 w 256"/>
                <a:gd name="T39" fmla="*/ 90 h 303"/>
                <a:gd name="T40" fmla="*/ 166 w 256"/>
                <a:gd name="T41" fmla="*/ 152 h 303"/>
                <a:gd name="T42" fmla="*/ 165 w 256"/>
                <a:gd name="T43" fmla="*/ 161 h 303"/>
                <a:gd name="T44" fmla="*/ 104 w 256"/>
                <a:gd name="T45" fmla="*/ 214 h 303"/>
                <a:gd name="T46" fmla="*/ 103 w 256"/>
                <a:gd name="T47" fmla="*/ 214 h 303"/>
                <a:gd name="T48" fmla="*/ 83 w 256"/>
                <a:gd name="T49" fmla="*/ 248 h 303"/>
                <a:gd name="T50" fmla="*/ 68 w 256"/>
                <a:gd name="T51" fmla="*/ 263 h 303"/>
                <a:gd name="T52" fmla="*/ 79 w 256"/>
                <a:gd name="T53" fmla="*/ 267 h 303"/>
                <a:gd name="T54" fmla="*/ 89 w 256"/>
                <a:gd name="T55" fmla="*/ 303 h 303"/>
                <a:gd name="T56" fmla="*/ 115 w 256"/>
                <a:gd name="T57" fmla="*/ 303 h 303"/>
                <a:gd name="T58" fmla="*/ 117 w 256"/>
                <a:gd name="T59" fmla="*/ 303 h 303"/>
                <a:gd name="T60" fmla="*/ 127 w 256"/>
                <a:gd name="T61" fmla="*/ 265 h 303"/>
                <a:gd name="T62" fmla="*/ 156 w 256"/>
                <a:gd name="T63" fmla="*/ 259 h 303"/>
                <a:gd name="T64" fmla="*/ 183 w 256"/>
                <a:gd name="T65" fmla="*/ 282 h 303"/>
                <a:gd name="T66" fmla="*/ 206 w 256"/>
                <a:gd name="T67" fmla="*/ 266 h 303"/>
                <a:gd name="T68" fmla="*/ 192 w 256"/>
                <a:gd name="T69" fmla="*/ 230 h 303"/>
                <a:gd name="T70" fmla="*/ 209 w 256"/>
                <a:gd name="T71" fmla="*/ 211 h 303"/>
                <a:gd name="T72" fmla="*/ 248 w 256"/>
                <a:gd name="T73" fmla="*/ 211 h 303"/>
                <a:gd name="T74" fmla="*/ 256 w 256"/>
                <a:gd name="T75" fmla="*/ 185 h 303"/>
                <a:gd name="T76" fmla="*/ 223 w 256"/>
                <a:gd name="T77" fmla="*/ 164 h 303"/>
                <a:gd name="T78" fmla="*/ 223 w 256"/>
                <a:gd name="T79" fmla="*/ 1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6" h="303">
                  <a:moveTo>
                    <a:pt x="223" y="138"/>
                  </a:moveTo>
                  <a:cubicBezTo>
                    <a:pt x="256" y="120"/>
                    <a:pt x="256" y="120"/>
                    <a:pt x="256" y="120"/>
                  </a:cubicBezTo>
                  <a:cubicBezTo>
                    <a:pt x="246" y="92"/>
                    <a:pt x="246" y="92"/>
                    <a:pt x="246" y="92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12" y="59"/>
                    <a:pt x="17" y="60"/>
                    <a:pt x="23" y="61"/>
                  </a:cubicBezTo>
                  <a:cubicBezTo>
                    <a:pt x="40" y="65"/>
                    <a:pt x="56" y="73"/>
                    <a:pt x="70" y="85"/>
                  </a:cubicBezTo>
                  <a:cubicBezTo>
                    <a:pt x="74" y="88"/>
                    <a:pt x="77" y="92"/>
                    <a:pt x="80" y="95"/>
                  </a:cubicBezTo>
                  <a:cubicBezTo>
                    <a:pt x="87" y="92"/>
                    <a:pt x="96" y="90"/>
                    <a:pt x="104" y="90"/>
                  </a:cubicBezTo>
                  <a:cubicBezTo>
                    <a:pt x="138" y="90"/>
                    <a:pt x="166" y="118"/>
                    <a:pt x="166" y="152"/>
                  </a:cubicBezTo>
                  <a:cubicBezTo>
                    <a:pt x="166" y="155"/>
                    <a:pt x="166" y="158"/>
                    <a:pt x="165" y="161"/>
                  </a:cubicBezTo>
                  <a:cubicBezTo>
                    <a:pt x="161" y="191"/>
                    <a:pt x="135" y="214"/>
                    <a:pt x="104" y="214"/>
                  </a:cubicBezTo>
                  <a:cubicBezTo>
                    <a:pt x="104" y="214"/>
                    <a:pt x="104" y="214"/>
                    <a:pt x="103" y="214"/>
                  </a:cubicBezTo>
                  <a:cubicBezTo>
                    <a:pt x="99" y="226"/>
                    <a:pt x="92" y="238"/>
                    <a:pt x="83" y="248"/>
                  </a:cubicBezTo>
                  <a:cubicBezTo>
                    <a:pt x="78" y="254"/>
                    <a:pt x="73" y="258"/>
                    <a:pt x="68" y="263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9" y="303"/>
                    <a:pt x="89" y="303"/>
                    <a:pt x="89" y="303"/>
                  </a:cubicBezTo>
                  <a:cubicBezTo>
                    <a:pt x="115" y="303"/>
                    <a:pt x="115" y="303"/>
                    <a:pt x="115" y="303"/>
                  </a:cubicBezTo>
                  <a:cubicBezTo>
                    <a:pt x="117" y="303"/>
                    <a:pt x="117" y="303"/>
                    <a:pt x="117" y="303"/>
                  </a:cubicBezTo>
                  <a:cubicBezTo>
                    <a:pt x="127" y="265"/>
                    <a:pt x="127" y="265"/>
                    <a:pt x="127" y="265"/>
                  </a:cubicBezTo>
                  <a:cubicBezTo>
                    <a:pt x="156" y="259"/>
                    <a:pt x="156" y="259"/>
                    <a:pt x="156" y="259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206" y="266"/>
                    <a:pt x="206" y="266"/>
                    <a:pt x="206" y="266"/>
                  </a:cubicBezTo>
                  <a:cubicBezTo>
                    <a:pt x="192" y="230"/>
                    <a:pt x="192" y="230"/>
                    <a:pt x="192" y="230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56" y="185"/>
                    <a:pt x="256" y="185"/>
                    <a:pt x="256" y="185"/>
                  </a:cubicBezTo>
                  <a:cubicBezTo>
                    <a:pt x="223" y="164"/>
                    <a:pt x="223" y="164"/>
                    <a:pt x="223" y="164"/>
                  </a:cubicBezTo>
                  <a:lnTo>
                    <a:pt x="223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418"/>
            <p:cNvSpPr>
              <a:spLocks noEditPoints="1"/>
            </p:cNvSpPr>
            <p:nvPr/>
          </p:nvSpPr>
          <p:spPr bwMode="auto">
            <a:xfrm>
              <a:off x="1525547" y="5418668"/>
              <a:ext cx="52654" cy="52654"/>
            </a:xfrm>
            <a:custGeom>
              <a:avLst/>
              <a:gdLst>
                <a:gd name="T0" fmla="*/ 15 w 31"/>
                <a:gd name="T1" fmla="*/ 0 h 31"/>
                <a:gd name="T2" fmla="*/ 0 w 31"/>
                <a:gd name="T3" fmla="*/ 16 h 31"/>
                <a:gd name="T4" fmla="*/ 15 w 31"/>
                <a:gd name="T5" fmla="*/ 31 h 31"/>
                <a:gd name="T6" fmla="*/ 31 w 31"/>
                <a:gd name="T7" fmla="*/ 16 h 31"/>
                <a:gd name="T8" fmla="*/ 15 w 31"/>
                <a:gd name="T9" fmla="*/ 0 h 31"/>
                <a:gd name="T10" fmla="*/ 15 w 31"/>
                <a:gd name="T11" fmla="*/ 27 h 31"/>
                <a:gd name="T12" fmla="*/ 4 w 31"/>
                <a:gd name="T13" fmla="*/ 16 h 31"/>
                <a:gd name="T14" fmla="*/ 15 w 31"/>
                <a:gd name="T15" fmla="*/ 4 h 31"/>
                <a:gd name="T16" fmla="*/ 27 w 31"/>
                <a:gd name="T17" fmla="*/ 16 h 31"/>
                <a:gd name="T18" fmla="*/ 15 w 31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lose/>
                  <a:moveTo>
                    <a:pt x="15" y="27"/>
                  </a:moveTo>
                  <a:cubicBezTo>
                    <a:pt x="9" y="27"/>
                    <a:pt x="4" y="22"/>
                    <a:pt x="4" y="16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2" y="4"/>
                    <a:pt x="27" y="9"/>
                    <a:pt x="27" y="16"/>
                  </a:cubicBezTo>
                  <a:cubicBezTo>
                    <a:pt x="27" y="22"/>
                    <a:pt x="22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419"/>
            <p:cNvSpPr>
              <a:spLocks noEditPoints="1"/>
            </p:cNvSpPr>
            <p:nvPr/>
          </p:nvSpPr>
          <p:spPr bwMode="auto">
            <a:xfrm>
              <a:off x="1474337" y="5369621"/>
              <a:ext cx="155075" cy="152911"/>
            </a:xfrm>
            <a:custGeom>
              <a:avLst/>
              <a:gdLst>
                <a:gd name="T0" fmla="*/ 91 w 91"/>
                <a:gd name="T1" fmla="*/ 35 h 90"/>
                <a:gd name="T2" fmla="*/ 88 w 91"/>
                <a:gd name="T3" fmla="*/ 27 h 90"/>
                <a:gd name="T4" fmla="*/ 76 w 91"/>
                <a:gd name="T5" fmla="*/ 28 h 90"/>
                <a:gd name="T6" fmla="*/ 72 w 91"/>
                <a:gd name="T7" fmla="*/ 22 h 90"/>
                <a:gd name="T8" fmla="*/ 76 w 91"/>
                <a:gd name="T9" fmla="*/ 11 h 90"/>
                <a:gd name="T10" fmla="*/ 70 w 91"/>
                <a:gd name="T11" fmla="*/ 6 h 90"/>
                <a:gd name="T12" fmla="*/ 61 w 91"/>
                <a:gd name="T13" fmla="*/ 14 h 90"/>
                <a:gd name="T14" fmla="*/ 53 w 91"/>
                <a:gd name="T15" fmla="*/ 12 h 90"/>
                <a:gd name="T16" fmla="*/ 50 w 91"/>
                <a:gd name="T17" fmla="*/ 0 h 90"/>
                <a:gd name="T18" fmla="*/ 41 w 91"/>
                <a:gd name="T19" fmla="*/ 0 h 90"/>
                <a:gd name="T20" fmla="*/ 38 w 91"/>
                <a:gd name="T21" fmla="*/ 11 h 90"/>
                <a:gd name="T22" fmla="*/ 30 w 91"/>
                <a:gd name="T23" fmla="*/ 13 h 90"/>
                <a:gd name="T24" fmla="*/ 22 w 91"/>
                <a:gd name="T25" fmla="*/ 6 h 90"/>
                <a:gd name="T26" fmla="*/ 15 w 91"/>
                <a:gd name="T27" fmla="*/ 12 h 90"/>
                <a:gd name="T28" fmla="*/ 19 w 91"/>
                <a:gd name="T29" fmla="*/ 22 h 90"/>
                <a:gd name="T30" fmla="*/ 15 w 91"/>
                <a:gd name="T31" fmla="*/ 27 h 90"/>
                <a:gd name="T32" fmla="*/ 3 w 91"/>
                <a:gd name="T33" fmla="*/ 26 h 90"/>
                <a:gd name="T34" fmla="*/ 0 w 91"/>
                <a:gd name="T35" fmla="*/ 34 h 90"/>
                <a:gd name="T36" fmla="*/ 11 w 91"/>
                <a:gd name="T37" fmla="*/ 40 h 90"/>
                <a:gd name="T38" fmla="*/ 10 w 91"/>
                <a:gd name="T39" fmla="*/ 48 h 90"/>
                <a:gd name="T40" fmla="*/ 0 w 91"/>
                <a:gd name="T41" fmla="*/ 54 h 90"/>
                <a:gd name="T42" fmla="*/ 3 w 91"/>
                <a:gd name="T43" fmla="*/ 62 h 90"/>
                <a:gd name="T44" fmla="*/ 15 w 91"/>
                <a:gd name="T45" fmla="*/ 61 h 90"/>
                <a:gd name="T46" fmla="*/ 18 w 91"/>
                <a:gd name="T47" fmla="*/ 68 h 90"/>
                <a:gd name="T48" fmla="*/ 15 w 91"/>
                <a:gd name="T49" fmla="*/ 78 h 90"/>
                <a:gd name="T50" fmla="*/ 22 w 91"/>
                <a:gd name="T51" fmla="*/ 83 h 90"/>
                <a:gd name="T52" fmla="*/ 31 w 91"/>
                <a:gd name="T53" fmla="*/ 76 h 90"/>
                <a:gd name="T54" fmla="*/ 38 w 91"/>
                <a:gd name="T55" fmla="*/ 79 h 90"/>
                <a:gd name="T56" fmla="*/ 41 w 91"/>
                <a:gd name="T57" fmla="*/ 90 h 90"/>
                <a:gd name="T58" fmla="*/ 49 w 91"/>
                <a:gd name="T59" fmla="*/ 90 h 90"/>
                <a:gd name="T60" fmla="*/ 52 w 91"/>
                <a:gd name="T61" fmla="*/ 78 h 90"/>
                <a:gd name="T62" fmla="*/ 61 w 91"/>
                <a:gd name="T63" fmla="*/ 76 h 90"/>
                <a:gd name="T64" fmla="*/ 69 w 91"/>
                <a:gd name="T65" fmla="*/ 83 h 90"/>
                <a:gd name="T66" fmla="*/ 76 w 91"/>
                <a:gd name="T67" fmla="*/ 78 h 90"/>
                <a:gd name="T68" fmla="*/ 72 w 91"/>
                <a:gd name="T69" fmla="*/ 68 h 90"/>
                <a:gd name="T70" fmla="*/ 76 w 91"/>
                <a:gd name="T71" fmla="*/ 62 h 90"/>
                <a:gd name="T72" fmla="*/ 88 w 91"/>
                <a:gd name="T73" fmla="*/ 62 h 90"/>
                <a:gd name="T74" fmla="*/ 91 w 91"/>
                <a:gd name="T75" fmla="*/ 55 h 90"/>
                <a:gd name="T76" fmla="*/ 81 w 91"/>
                <a:gd name="T77" fmla="*/ 48 h 90"/>
                <a:gd name="T78" fmla="*/ 81 w 91"/>
                <a:gd name="T79" fmla="*/ 41 h 90"/>
                <a:gd name="T80" fmla="*/ 91 w 91"/>
                <a:gd name="T81" fmla="*/ 35 h 90"/>
                <a:gd name="T82" fmla="*/ 45 w 91"/>
                <a:gd name="T83" fmla="*/ 63 h 90"/>
                <a:gd name="T84" fmla="*/ 27 w 91"/>
                <a:gd name="T85" fmla="*/ 45 h 90"/>
                <a:gd name="T86" fmla="*/ 45 w 91"/>
                <a:gd name="T87" fmla="*/ 26 h 90"/>
                <a:gd name="T88" fmla="*/ 64 w 91"/>
                <a:gd name="T89" fmla="*/ 45 h 90"/>
                <a:gd name="T90" fmla="*/ 45 w 91"/>
                <a:gd name="T91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" h="90">
                  <a:moveTo>
                    <a:pt x="91" y="35"/>
                  </a:moveTo>
                  <a:cubicBezTo>
                    <a:pt x="88" y="27"/>
                    <a:pt x="88" y="27"/>
                    <a:pt x="88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1"/>
                    <a:pt x="81" y="41"/>
                    <a:pt x="81" y="41"/>
                  </a:cubicBezTo>
                  <a:lnTo>
                    <a:pt x="91" y="35"/>
                  </a:lnTo>
                  <a:close/>
                  <a:moveTo>
                    <a:pt x="45" y="63"/>
                  </a:moveTo>
                  <a:cubicBezTo>
                    <a:pt x="35" y="63"/>
                    <a:pt x="27" y="55"/>
                    <a:pt x="27" y="45"/>
                  </a:cubicBezTo>
                  <a:cubicBezTo>
                    <a:pt x="27" y="34"/>
                    <a:pt x="35" y="26"/>
                    <a:pt x="45" y="26"/>
                  </a:cubicBezTo>
                  <a:cubicBezTo>
                    <a:pt x="56" y="26"/>
                    <a:pt x="64" y="34"/>
                    <a:pt x="64" y="45"/>
                  </a:cubicBezTo>
                  <a:cubicBezTo>
                    <a:pt x="64" y="55"/>
                    <a:pt x="56" y="63"/>
                    <a:pt x="4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Freeform 420"/>
            <p:cNvSpPr/>
            <p:nvPr/>
          </p:nvSpPr>
          <p:spPr bwMode="auto">
            <a:xfrm>
              <a:off x="1429617" y="5060914"/>
              <a:ext cx="119732" cy="177435"/>
            </a:xfrm>
            <a:custGeom>
              <a:avLst/>
              <a:gdLst>
                <a:gd name="T0" fmla="*/ 23 w 70"/>
                <a:gd name="T1" fmla="*/ 91 h 104"/>
                <a:gd name="T2" fmla="*/ 20 w 70"/>
                <a:gd name="T3" fmla="*/ 104 h 104"/>
                <a:gd name="T4" fmla="*/ 70 w 70"/>
                <a:gd name="T5" fmla="*/ 60 h 104"/>
                <a:gd name="T6" fmla="*/ 70 w 70"/>
                <a:gd name="T7" fmla="*/ 52 h 104"/>
                <a:gd name="T8" fmla="*/ 18 w 70"/>
                <a:gd name="T9" fmla="*/ 0 h 104"/>
                <a:gd name="T10" fmla="*/ 0 w 70"/>
                <a:gd name="T11" fmla="*/ 3 h 104"/>
                <a:gd name="T12" fmla="*/ 8 w 70"/>
                <a:gd name="T13" fmla="*/ 13 h 104"/>
                <a:gd name="T14" fmla="*/ 18 w 70"/>
                <a:gd name="T15" fmla="*/ 12 h 104"/>
                <a:gd name="T16" fmla="*/ 58 w 70"/>
                <a:gd name="T17" fmla="*/ 52 h 104"/>
                <a:gd name="T18" fmla="*/ 23 w 70"/>
                <a:gd name="T19" fmla="*/ 9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04">
                  <a:moveTo>
                    <a:pt x="23" y="91"/>
                  </a:moveTo>
                  <a:cubicBezTo>
                    <a:pt x="22" y="96"/>
                    <a:pt x="22" y="100"/>
                    <a:pt x="20" y="104"/>
                  </a:cubicBezTo>
                  <a:cubicBezTo>
                    <a:pt x="46" y="103"/>
                    <a:pt x="66" y="84"/>
                    <a:pt x="70" y="60"/>
                  </a:cubicBezTo>
                  <a:cubicBezTo>
                    <a:pt x="70" y="57"/>
                    <a:pt x="70" y="55"/>
                    <a:pt x="70" y="52"/>
                  </a:cubicBezTo>
                  <a:cubicBezTo>
                    <a:pt x="70" y="23"/>
                    <a:pt x="47" y="0"/>
                    <a:pt x="18" y="0"/>
                  </a:cubicBezTo>
                  <a:cubicBezTo>
                    <a:pt x="12" y="0"/>
                    <a:pt x="6" y="1"/>
                    <a:pt x="0" y="3"/>
                  </a:cubicBezTo>
                  <a:cubicBezTo>
                    <a:pt x="3" y="6"/>
                    <a:pt x="6" y="10"/>
                    <a:pt x="8" y="13"/>
                  </a:cubicBezTo>
                  <a:cubicBezTo>
                    <a:pt x="11" y="13"/>
                    <a:pt x="15" y="12"/>
                    <a:pt x="18" y="12"/>
                  </a:cubicBezTo>
                  <a:cubicBezTo>
                    <a:pt x="40" y="12"/>
                    <a:pt x="58" y="30"/>
                    <a:pt x="58" y="52"/>
                  </a:cubicBezTo>
                  <a:cubicBezTo>
                    <a:pt x="58" y="72"/>
                    <a:pt x="43" y="89"/>
                    <a:pt x="23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421"/>
            <p:cNvSpPr>
              <a:spLocks noEditPoints="1"/>
            </p:cNvSpPr>
            <p:nvPr/>
          </p:nvSpPr>
          <p:spPr bwMode="auto">
            <a:xfrm>
              <a:off x="1084124" y="5006097"/>
              <a:ext cx="366410" cy="356312"/>
            </a:xfrm>
            <a:custGeom>
              <a:avLst/>
              <a:gdLst>
                <a:gd name="T0" fmla="*/ 205 w 215"/>
                <a:gd name="T1" fmla="*/ 143 h 209"/>
                <a:gd name="T2" fmla="*/ 208 w 215"/>
                <a:gd name="T3" fmla="*/ 135 h 209"/>
                <a:gd name="T4" fmla="*/ 211 w 215"/>
                <a:gd name="T5" fmla="*/ 122 h 209"/>
                <a:gd name="T6" fmla="*/ 197 w 215"/>
                <a:gd name="T7" fmla="*/ 52 h 209"/>
                <a:gd name="T8" fmla="*/ 190 w 215"/>
                <a:gd name="T9" fmla="*/ 42 h 209"/>
                <a:gd name="T10" fmla="*/ 184 w 215"/>
                <a:gd name="T11" fmla="*/ 35 h 209"/>
                <a:gd name="T12" fmla="*/ 177 w 215"/>
                <a:gd name="T13" fmla="*/ 29 h 209"/>
                <a:gd name="T14" fmla="*/ 136 w 215"/>
                <a:gd name="T15" fmla="*/ 8 h 209"/>
                <a:gd name="T16" fmla="*/ 130 w 215"/>
                <a:gd name="T17" fmla="*/ 6 h 209"/>
                <a:gd name="T18" fmla="*/ 36 w 215"/>
                <a:gd name="T19" fmla="*/ 40 h 209"/>
                <a:gd name="T20" fmla="*/ 47 w 215"/>
                <a:gd name="T21" fmla="*/ 182 h 209"/>
                <a:gd name="T22" fmla="*/ 128 w 215"/>
                <a:gd name="T23" fmla="*/ 204 h 209"/>
                <a:gd name="T24" fmla="*/ 188 w 215"/>
                <a:gd name="T25" fmla="*/ 171 h 209"/>
                <a:gd name="T26" fmla="*/ 205 w 215"/>
                <a:gd name="T27" fmla="*/ 143 h 209"/>
                <a:gd name="T28" fmla="*/ 152 w 215"/>
                <a:gd name="T29" fmla="*/ 140 h 209"/>
                <a:gd name="T30" fmla="*/ 127 w 215"/>
                <a:gd name="T31" fmla="*/ 157 h 209"/>
                <a:gd name="T32" fmla="*/ 76 w 215"/>
                <a:gd name="T33" fmla="*/ 146 h 209"/>
                <a:gd name="T34" fmla="*/ 70 w 215"/>
                <a:gd name="T35" fmla="*/ 70 h 209"/>
                <a:gd name="T36" fmla="*/ 86 w 215"/>
                <a:gd name="T37" fmla="*/ 57 h 209"/>
                <a:gd name="T38" fmla="*/ 146 w 215"/>
                <a:gd name="T39" fmla="*/ 64 h 209"/>
                <a:gd name="T40" fmla="*/ 159 w 215"/>
                <a:gd name="T41" fmla="*/ 81 h 209"/>
                <a:gd name="T42" fmla="*/ 165 w 215"/>
                <a:gd name="T43" fmla="*/ 110 h 209"/>
                <a:gd name="T44" fmla="*/ 152 w 215"/>
                <a:gd name="T45" fmla="*/ 14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" h="209">
                  <a:moveTo>
                    <a:pt x="205" y="143"/>
                  </a:moveTo>
                  <a:cubicBezTo>
                    <a:pt x="206" y="141"/>
                    <a:pt x="207" y="138"/>
                    <a:pt x="208" y="135"/>
                  </a:cubicBezTo>
                  <a:cubicBezTo>
                    <a:pt x="209" y="131"/>
                    <a:pt x="210" y="127"/>
                    <a:pt x="211" y="122"/>
                  </a:cubicBezTo>
                  <a:cubicBezTo>
                    <a:pt x="215" y="98"/>
                    <a:pt x="210" y="73"/>
                    <a:pt x="197" y="52"/>
                  </a:cubicBezTo>
                  <a:cubicBezTo>
                    <a:pt x="195" y="49"/>
                    <a:pt x="193" y="45"/>
                    <a:pt x="190" y="42"/>
                  </a:cubicBezTo>
                  <a:cubicBezTo>
                    <a:pt x="188" y="39"/>
                    <a:pt x="186" y="37"/>
                    <a:pt x="184" y="35"/>
                  </a:cubicBezTo>
                  <a:cubicBezTo>
                    <a:pt x="182" y="33"/>
                    <a:pt x="180" y="31"/>
                    <a:pt x="177" y="29"/>
                  </a:cubicBezTo>
                  <a:cubicBezTo>
                    <a:pt x="165" y="18"/>
                    <a:pt x="151" y="11"/>
                    <a:pt x="136" y="8"/>
                  </a:cubicBezTo>
                  <a:cubicBezTo>
                    <a:pt x="134" y="7"/>
                    <a:pt x="132" y="7"/>
                    <a:pt x="130" y="6"/>
                  </a:cubicBezTo>
                  <a:cubicBezTo>
                    <a:pt x="96" y="0"/>
                    <a:pt x="60" y="12"/>
                    <a:pt x="36" y="40"/>
                  </a:cubicBezTo>
                  <a:cubicBezTo>
                    <a:pt x="0" y="82"/>
                    <a:pt x="4" y="145"/>
                    <a:pt x="47" y="182"/>
                  </a:cubicBezTo>
                  <a:cubicBezTo>
                    <a:pt x="70" y="202"/>
                    <a:pt x="100" y="209"/>
                    <a:pt x="128" y="204"/>
                  </a:cubicBezTo>
                  <a:cubicBezTo>
                    <a:pt x="151" y="201"/>
                    <a:pt x="172" y="189"/>
                    <a:pt x="188" y="171"/>
                  </a:cubicBezTo>
                  <a:cubicBezTo>
                    <a:pt x="195" y="162"/>
                    <a:pt x="201" y="153"/>
                    <a:pt x="205" y="143"/>
                  </a:cubicBezTo>
                  <a:close/>
                  <a:moveTo>
                    <a:pt x="152" y="140"/>
                  </a:moveTo>
                  <a:cubicBezTo>
                    <a:pt x="145" y="149"/>
                    <a:pt x="136" y="154"/>
                    <a:pt x="127" y="157"/>
                  </a:cubicBezTo>
                  <a:cubicBezTo>
                    <a:pt x="110" y="162"/>
                    <a:pt x="91" y="159"/>
                    <a:pt x="76" y="146"/>
                  </a:cubicBezTo>
                  <a:cubicBezTo>
                    <a:pt x="54" y="127"/>
                    <a:pt x="51" y="93"/>
                    <a:pt x="70" y="70"/>
                  </a:cubicBezTo>
                  <a:cubicBezTo>
                    <a:pt x="75" y="65"/>
                    <a:pt x="80" y="61"/>
                    <a:pt x="86" y="57"/>
                  </a:cubicBezTo>
                  <a:cubicBezTo>
                    <a:pt x="105" y="48"/>
                    <a:pt x="129" y="50"/>
                    <a:pt x="146" y="64"/>
                  </a:cubicBezTo>
                  <a:cubicBezTo>
                    <a:pt x="152" y="69"/>
                    <a:pt x="156" y="75"/>
                    <a:pt x="159" y="81"/>
                  </a:cubicBezTo>
                  <a:cubicBezTo>
                    <a:pt x="164" y="90"/>
                    <a:pt x="166" y="100"/>
                    <a:pt x="165" y="110"/>
                  </a:cubicBezTo>
                  <a:cubicBezTo>
                    <a:pt x="164" y="121"/>
                    <a:pt x="160" y="132"/>
                    <a:pt x="152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422"/>
            <p:cNvSpPr/>
            <p:nvPr/>
          </p:nvSpPr>
          <p:spPr bwMode="auto">
            <a:xfrm>
              <a:off x="1011996" y="5301100"/>
              <a:ext cx="173829" cy="181041"/>
            </a:xfrm>
            <a:custGeom>
              <a:avLst/>
              <a:gdLst>
                <a:gd name="T0" fmla="*/ 60 w 102"/>
                <a:gd name="T1" fmla="*/ 0 h 106"/>
                <a:gd name="T2" fmla="*/ 14 w 102"/>
                <a:gd name="T3" fmla="*/ 54 h 106"/>
                <a:gd name="T4" fmla="*/ 19 w 102"/>
                <a:gd name="T5" fmla="*/ 89 h 106"/>
                <a:gd name="T6" fmla="*/ 56 w 102"/>
                <a:gd name="T7" fmla="*/ 89 h 106"/>
                <a:gd name="T8" fmla="*/ 102 w 102"/>
                <a:gd name="T9" fmla="*/ 35 h 106"/>
                <a:gd name="T10" fmla="*/ 79 w 102"/>
                <a:gd name="T11" fmla="*/ 20 h 106"/>
                <a:gd name="T12" fmla="*/ 60 w 10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6">
                  <a:moveTo>
                    <a:pt x="60" y="0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0" y="73"/>
                    <a:pt x="19" y="89"/>
                  </a:cubicBezTo>
                  <a:cubicBezTo>
                    <a:pt x="38" y="106"/>
                    <a:pt x="56" y="89"/>
                    <a:pt x="56" y="8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4" y="31"/>
                    <a:pt x="86" y="26"/>
                    <a:pt x="79" y="20"/>
                  </a:cubicBezTo>
                  <a:cubicBezTo>
                    <a:pt x="71" y="14"/>
                    <a:pt x="65" y="7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94439" y="4410094"/>
            <a:ext cx="745082" cy="657806"/>
            <a:chOff x="1000456" y="3959521"/>
            <a:chExt cx="745082" cy="657806"/>
          </a:xfrm>
          <a:solidFill>
            <a:srgbClr val="171E28"/>
          </a:solidFill>
        </p:grpSpPr>
        <p:sp>
          <p:nvSpPr>
            <p:cNvPr id="350" name="Oval 423"/>
            <p:cNvSpPr>
              <a:spLocks noChangeArrowheads="1"/>
            </p:cNvSpPr>
            <p:nvPr/>
          </p:nvSpPr>
          <p:spPr bwMode="auto">
            <a:xfrm>
              <a:off x="1559448" y="4046795"/>
              <a:ext cx="173829" cy="2012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424"/>
            <p:cNvSpPr/>
            <p:nvPr/>
          </p:nvSpPr>
          <p:spPr bwMode="auto">
            <a:xfrm>
              <a:off x="1523384" y="4254524"/>
              <a:ext cx="222154" cy="298610"/>
            </a:xfrm>
            <a:custGeom>
              <a:avLst/>
              <a:gdLst>
                <a:gd name="T0" fmla="*/ 65 w 130"/>
                <a:gd name="T1" fmla="*/ 3 h 175"/>
                <a:gd name="T2" fmla="*/ 52 w 130"/>
                <a:gd name="T3" fmla="*/ 89 h 175"/>
                <a:gd name="T4" fmla="*/ 14 w 130"/>
                <a:gd name="T5" fmla="*/ 112 h 175"/>
                <a:gd name="T6" fmla="*/ 14 w 130"/>
                <a:gd name="T7" fmla="*/ 78 h 175"/>
                <a:gd name="T8" fmla="*/ 65 w 130"/>
                <a:gd name="T9" fmla="*/ 3 h 175"/>
                <a:gd name="T10" fmla="*/ 9 w 130"/>
                <a:gd name="T11" fmla="*/ 58 h 175"/>
                <a:gd name="T12" fmla="*/ 0 w 130"/>
                <a:gd name="T13" fmla="*/ 89 h 175"/>
                <a:gd name="T14" fmla="*/ 0 w 130"/>
                <a:gd name="T15" fmla="*/ 137 h 175"/>
                <a:gd name="T16" fmla="*/ 7 w 130"/>
                <a:gd name="T17" fmla="*/ 160 h 175"/>
                <a:gd name="T18" fmla="*/ 65 w 130"/>
                <a:gd name="T19" fmla="*/ 175 h 175"/>
                <a:gd name="T20" fmla="*/ 130 w 130"/>
                <a:gd name="T21" fmla="*/ 149 h 175"/>
                <a:gd name="T22" fmla="*/ 130 w 130"/>
                <a:gd name="T23" fmla="*/ 45 h 175"/>
                <a:gd name="T24" fmla="*/ 65 w 130"/>
                <a:gd name="T25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75">
                  <a:moveTo>
                    <a:pt x="65" y="3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35" y="3"/>
                    <a:pt x="18" y="33"/>
                    <a:pt x="9" y="58"/>
                  </a:cubicBezTo>
                  <a:cubicBezTo>
                    <a:pt x="3" y="75"/>
                    <a:pt x="0" y="89"/>
                    <a:pt x="0" y="89"/>
                  </a:cubicBezTo>
                  <a:cubicBezTo>
                    <a:pt x="0" y="89"/>
                    <a:pt x="0" y="116"/>
                    <a:pt x="0" y="137"/>
                  </a:cubicBezTo>
                  <a:cubicBezTo>
                    <a:pt x="0" y="146"/>
                    <a:pt x="2" y="153"/>
                    <a:pt x="7" y="160"/>
                  </a:cubicBezTo>
                  <a:cubicBezTo>
                    <a:pt x="14" y="169"/>
                    <a:pt x="31" y="175"/>
                    <a:pt x="65" y="175"/>
                  </a:cubicBezTo>
                  <a:cubicBezTo>
                    <a:pt x="122" y="175"/>
                    <a:pt x="130" y="149"/>
                    <a:pt x="130" y="149"/>
                  </a:cubicBezTo>
                  <a:cubicBezTo>
                    <a:pt x="130" y="149"/>
                    <a:pt x="130" y="89"/>
                    <a:pt x="130" y="45"/>
                  </a:cubicBezTo>
                  <a:cubicBezTo>
                    <a:pt x="130" y="0"/>
                    <a:pt x="65" y="3"/>
                    <a:pt x="6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Freeform 425"/>
            <p:cNvSpPr/>
            <p:nvPr/>
          </p:nvSpPr>
          <p:spPr bwMode="auto">
            <a:xfrm>
              <a:off x="1185825" y="4438450"/>
              <a:ext cx="362082" cy="178877"/>
            </a:xfrm>
            <a:custGeom>
              <a:avLst/>
              <a:gdLst>
                <a:gd name="T0" fmla="*/ 187 w 212"/>
                <a:gd name="T1" fmla="*/ 55 h 105"/>
                <a:gd name="T2" fmla="*/ 178 w 212"/>
                <a:gd name="T3" fmla="*/ 0 h 105"/>
                <a:gd name="T4" fmla="*/ 110 w 212"/>
                <a:gd name="T5" fmla="*/ 20 h 105"/>
                <a:gd name="T6" fmla="*/ 44 w 212"/>
                <a:gd name="T7" fmla="*/ 0 h 105"/>
                <a:gd name="T8" fmla="*/ 30 w 212"/>
                <a:gd name="T9" fmla="*/ 56 h 105"/>
                <a:gd name="T10" fmla="*/ 0 w 212"/>
                <a:gd name="T11" fmla="*/ 72 h 105"/>
                <a:gd name="T12" fmla="*/ 110 w 212"/>
                <a:gd name="T13" fmla="*/ 105 h 105"/>
                <a:gd name="T14" fmla="*/ 212 w 212"/>
                <a:gd name="T15" fmla="*/ 72 h 105"/>
                <a:gd name="T16" fmla="*/ 187 w 212"/>
                <a:gd name="T17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05">
                  <a:moveTo>
                    <a:pt x="187" y="55"/>
                  </a:moveTo>
                  <a:cubicBezTo>
                    <a:pt x="173" y="33"/>
                    <a:pt x="178" y="0"/>
                    <a:pt x="178" y="0"/>
                  </a:cubicBezTo>
                  <a:cubicBezTo>
                    <a:pt x="178" y="0"/>
                    <a:pt x="156" y="20"/>
                    <a:pt x="110" y="20"/>
                  </a:cubicBezTo>
                  <a:cubicBezTo>
                    <a:pt x="64" y="20"/>
                    <a:pt x="44" y="0"/>
                    <a:pt x="44" y="0"/>
                  </a:cubicBezTo>
                  <a:cubicBezTo>
                    <a:pt x="44" y="0"/>
                    <a:pt x="49" y="34"/>
                    <a:pt x="30" y="56"/>
                  </a:cubicBezTo>
                  <a:cubicBezTo>
                    <a:pt x="23" y="64"/>
                    <a:pt x="14" y="70"/>
                    <a:pt x="0" y="72"/>
                  </a:cubicBezTo>
                  <a:cubicBezTo>
                    <a:pt x="0" y="72"/>
                    <a:pt x="32" y="105"/>
                    <a:pt x="110" y="105"/>
                  </a:cubicBezTo>
                  <a:cubicBezTo>
                    <a:pt x="187" y="105"/>
                    <a:pt x="212" y="72"/>
                    <a:pt x="212" y="72"/>
                  </a:cubicBezTo>
                  <a:cubicBezTo>
                    <a:pt x="200" y="70"/>
                    <a:pt x="193" y="63"/>
                    <a:pt x="18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426"/>
            <p:cNvSpPr/>
            <p:nvPr/>
          </p:nvSpPr>
          <p:spPr bwMode="auto">
            <a:xfrm>
              <a:off x="1231987" y="4138398"/>
              <a:ext cx="283463" cy="256054"/>
            </a:xfrm>
            <a:custGeom>
              <a:avLst/>
              <a:gdLst>
                <a:gd name="T0" fmla="*/ 75 w 166"/>
                <a:gd name="T1" fmla="*/ 150 h 150"/>
                <a:gd name="T2" fmla="*/ 91 w 166"/>
                <a:gd name="T3" fmla="*/ 150 h 150"/>
                <a:gd name="T4" fmla="*/ 166 w 166"/>
                <a:gd name="T5" fmla="*/ 125 h 150"/>
                <a:gd name="T6" fmla="*/ 166 w 166"/>
                <a:gd name="T7" fmla="*/ 122 h 150"/>
                <a:gd name="T8" fmla="*/ 166 w 166"/>
                <a:gd name="T9" fmla="*/ 59 h 150"/>
                <a:gd name="T10" fmla="*/ 108 w 166"/>
                <a:gd name="T11" fmla="*/ 0 h 150"/>
                <a:gd name="T12" fmla="*/ 108 w 166"/>
                <a:gd name="T13" fmla="*/ 0 h 150"/>
                <a:gd name="T14" fmla="*/ 83 w 166"/>
                <a:gd name="T15" fmla="*/ 10 h 150"/>
                <a:gd name="T16" fmla="*/ 102 w 166"/>
                <a:gd name="T17" fmla="*/ 82 h 150"/>
                <a:gd name="T18" fmla="*/ 83 w 166"/>
                <a:gd name="T19" fmla="*/ 111 h 150"/>
                <a:gd name="T20" fmla="*/ 63 w 166"/>
                <a:gd name="T21" fmla="*/ 82 h 150"/>
                <a:gd name="T22" fmla="*/ 83 w 166"/>
                <a:gd name="T23" fmla="*/ 10 h 150"/>
                <a:gd name="T24" fmla="*/ 58 w 166"/>
                <a:gd name="T25" fmla="*/ 0 h 150"/>
                <a:gd name="T26" fmla="*/ 0 w 166"/>
                <a:gd name="T27" fmla="*/ 59 h 150"/>
                <a:gd name="T28" fmla="*/ 0 w 166"/>
                <a:gd name="T29" fmla="*/ 122 h 150"/>
                <a:gd name="T30" fmla="*/ 0 w 166"/>
                <a:gd name="T31" fmla="*/ 123 h 150"/>
                <a:gd name="T32" fmla="*/ 75 w 166"/>
                <a:gd name="T3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50">
                  <a:moveTo>
                    <a:pt x="75" y="150"/>
                  </a:moveTo>
                  <a:cubicBezTo>
                    <a:pt x="91" y="150"/>
                    <a:pt x="91" y="150"/>
                    <a:pt x="91" y="150"/>
                  </a:cubicBezTo>
                  <a:cubicBezTo>
                    <a:pt x="150" y="150"/>
                    <a:pt x="163" y="132"/>
                    <a:pt x="166" y="125"/>
                  </a:cubicBezTo>
                  <a:cubicBezTo>
                    <a:pt x="166" y="123"/>
                    <a:pt x="166" y="122"/>
                    <a:pt x="166" y="122"/>
                  </a:cubicBezTo>
                  <a:cubicBezTo>
                    <a:pt x="166" y="122"/>
                    <a:pt x="166" y="113"/>
                    <a:pt x="166" y="59"/>
                  </a:cubicBezTo>
                  <a:cubicBezTo>
                    <a:pt x="166" y="22"/>
                    <a:pt x="130" y="6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6" y="6"/>
                    <a:pt x="0" y="22"/>
                    <a:pt x="0" y="59"/>
                  </a:cubicBezTo>
                  <a:cubicBezTo>
                    <a:pt x="0" y="113"/>
                    <a:pt x="0" y="122"/>
                    <a:pt x="0" y="122"/>
                  </a:cubicBezTo>
                  <a:cubicBezTo>
                    <a:pt x="0" y="122"/>
                    <a:pt x="0" y="123"/>
                    <a:pt x="0" y="123"/>
                  </a:cubicBezTo>
                  <a:cubicBezTo>
                    <a:pt x="1" y="127"/>
                    <a:pt x="9" y="150"/>
                    <a:pt x="75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Oval 427"/>
            <p:cNvSpPr>
              <a:spLocks noChangeArrowheads="1"/>
            </p:cNvSpPr>
            <p:nvPr/>
          </p:nvSpPr>
          <p:spPr bwMode="auto">
            <a:xfrm>
              <a:off x="1301951" y="3959521"/>
              <a:ext cx="143535" cy="167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428"/>
            <p:cNvSpPr/>
            <p:nvPr/>
          </p:nvSpPr>
          <p:spPr bwMode="auto">
            <a:xfrm>
              <a:off x="1000456" y="4253081"/>
              <a:ext cx="219990" cy="297889"/>
            </a:xfrm>
            <a:custGeom>
              <a:avLst/>
              <a:gdLst>
                <a:gd name="T0" fmla="*/ 129 w 129"/>
                <a:gd name="T1" fmla="*/ 138 h 175"/>
                <a:gd name="T2" fmla="*/ 129 w 129"/>
                <a:gd name="T3" fmla="*/ 89 h 175"/>
                <a:gd name="T4" fmla="*/ 121 w 129"/>
                <a:gd name="T5" fmla="*/ 58 h 175"/>
                <a:gd name="T6" fmla="*/ 65 w 129"/>
                <a:gd name="T7" fmla="*/ 3 h 175"/>
                <a:gd name="T8" fmla="*/ 116 w 129"/>
                <a:gd name="T9" fmla="*/ 78 h 175"/>
                <a:gd name="T10" fmla="*/ 116 w 129"/>
                <a:gd name="T11" fmla="*/ 113 h 175"/>
                <a:gd name="T12" fmla="*/ 78 w 129"/>
                <a:gd name="T13" fmla="*/ 89 h 175"/>
                <a:gd name="T14" fmla="*/ 65 w 129"/>
                <a:gd name="T15" fmla="*/ 3 h 175"/>
                <a:gd name="T16" fmla="*/ 0 w 129"/>
                <a:gd name="T17" fmla="*/ 45 h 175"/>
                <a:gd name="T18" fmla="*/ 0 w 129"/>
                <a:gd name="T19" fmla="*/ 149 h 175"/>
                <a:gd name="T20" fmla="*/ 65 w 129"/>
                <a:gd name="T21" fmla="*/ 175 h 175"/>
                <a:gd name="T22" fmla="*/ 122 w 129"/>
                <a:gd name="T23" fmla="*/ 161 h 175"/>
                <a:gd name="T24" fmla="*/ 129 w 129"/>
                <a:gd name="T25" fmla="*/ 13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75">
                  <a:moveTo>
                    <a:pt x="129" y="138"/>
                  </a:moveTo>
                  <a:cubicBezTo>
                    <a:pt x="129" y="117"/>
                    <a:pt x="129" y="89"/>
                    <a:pt x="129" y="89"/>
                  </a:cubicBezTo>
                  <a:cubicBezTo>
                    <a:pt x="129" y="89"/>
                    <a:pt x="127" y="75"/>
                    <a:pt x="121" y="58"/>
                  </a:cubicBezTo>
                  <a:cubicBezTo>
                    <a:pt x="112" y="33"/>
                    <a:pt x="95" y="3"/>
                    <a:pt x="65" y="3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0" y="0"/>
                    <a:pt x="0" y="45"/>
                  </a:cubicBezTo>
                  <a:cubicBezTo>
                    <a:pt x="0" y="90"/>
                    <a:pt x="0" y="149"/>
                    <a:pt x="0" y="149"/>
                  </a:cubicBezTo>
                  <a:cubicBezTo>
                    <a:pt x="0" y="149"/>
                    <a:pt x="8" y="175"/>
                    <a:pt x="65" y="175"/>
                  </a:cubicBezTo>
                  <a:cubicBezTo>
                    <a:pt x="97" y="175"/>
                    <a:pt x="114" y="170"/>
                    <a:pt x="122" y="161"/>
                  </a:cubicBezTo>
                  <a:cubicBezTo>
                    <a:pt x="128" y="155"/>
                    <a:pt x="129" y="147"/>
                    <a:pt x="12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Oval 429"/>
            <p:cNvSpPr>
              <a:spLocks noChangeArrowheads="1"/>
            </p:cNvSpPr>
            <p:nvPr/>
          </p:nvSpPr>
          <p:spPr bwMode="auto">
            <a:xfrm>
              <a:off x="1011996" y="4044631"/>
              <a:ext cx="173829" cy="2034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7" name="组合 356"/>
          <p:cNvGrpSpPr/>
          <p:nvPr/>
        </p:nvGrpSpPr>
        <p:grpSpPr>
          <a:xfrm>
            <a:off x="1964818" y="4447600"/>
            <a:ext cx="734984" cy="532304"/>
            <a:chOff x="1964818" y="4447600"/>
            <a:chExt cx="734984" cy="532304"/>
          </a:xfrm>
          <a:solidFill>
            <a:srgbClr val="171E28"/>
          </a:solidFill>
        </p:grpSpPr>
        <p:sp>
          <p:nvSpPr>
            <p:cNvPr id="358" name="Freeform 430"/>
            <p:cNvSpPr/>
            <p:nvPr/>
          </p:nvSpPr>
          <p:spPr bwMode="auto">
            <a:xfrm>
              <a:off x="2600986" y="4522613"/>
              <a:ext cx="98816" cy="411129"/>
            </a:xfrm>
            <a:custGeom>
              <a:avLst/>
              <a:gdLst>
                <a:gd name="T0" fmla="*/ 31 w 58"/>
                <a:gd name="T1" fmla="*/ 0 h 241"/>
                <a:gd name="T2" fmla="*/ 0 w 58"/>
                <a:gd name="T3" fmla="*/ 0 h 241"/>
                <a:gd name="T4" fmla="*/ 0 w 58"/>
                <a:gd name="T5" fmla="*/ 241 h 241"/>
                <a:gd name="T6" fmla="*/ 31 w 58"/>
                <a:gd name="T7" fmla="*/ 241 h 241"/>
                <a:gd name="T8" fmla="*/ 58 w 58"/>
                <a:gd name="T9" fmla="*/ 216 h 241"/>
                <a:gd name="T10" fmla="*/ 58 w 58"/>
                <a:gd name="T11" fmla="*/ 25 h 241"/>
                <a:gd name="T12" fmla="*/ 31 w 58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4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46" y="241"/>
                    <a:pt x="58" y="230"/>
                    <a:pt x="58" y="21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11"/>
                    <a:pt x="46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Freeform 431"/>
            <p:cNvSpPr/>
            <p:nvPr/>
          </p:nvSpPr>
          <p:spPr bwMode="auto">
            <a:xfrm>
              <a:off x="2215102" y="4522613"/>
              <a:ext cx="339723" cy="411129"/>
            </a:xfrm>
            <a:custGeom>
              <a:avLst/>
              <a:gdLst>
                <a:gd name="T0" fmla="*/ 0 w 199"/>
                <a:gd name="T1" fmla="*/ 86 h 241"/>
                <a:gd name="T2" fmla="*/ 8 w 199"/>
                <a:gd name="T3" fmla="*/ 105 h 241"/>
                <a:gd name="T4" fmla="*/ 8 w 199"/>
                <a:gd name="T5" fmla="*/ 241 h 241"/>
                <a:gd name="T6" fmla="*/ 199 w 199"/>
                <a:gd name="T7" fmla="*/ 241 h 241"/>
                <a:gd name="T8" fmla="*/ 199 w 199"/>
                <a:gd name="T9" fmla="*/ 0 h 241"/>
                <a:gd name="T10" fmla="*/ 0 w 199"/>
                <a:gd name="T11" fmla="*/ 0 h 241"/>
                <a:gd name="T12" fmla="*/ 0 w 199"/>
                <a:gd name="T13" fmla="*/ 8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41">
                  <a:moveTo>
                    <a:pt x="0" y="86"/>
                  </a:moveTo>
                  <a:cubicBezTo>
                    <a:pt x="5" y="91"/>
                    <a:pt x="8" y="98"/>
                    <a:pt x="8" y="105"/>
                  </a:cubicBezTo>
                  <a:cubicBezTo>
                    <a:pt x="8" y="241"/>
                    <a:pt x="8" y="241"/>
                    <a:pt x="8" y="241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Freeform 432"/>
            <p:cNvSpPr/>
            <p:nvPr/>
          </p:nvSpPr>
          <p:spPr bwMode="auto">
            <a:xfrm>
              <a:off x="2287230" y="4447600"/>
              <a:ext cx="188975" cy="49769"/>
            </a:xfrm>
            <a:custGeom>
              <a:avLst/>
              <a:gdLst>
                <a:gd name="T0" fmla="*/ 14 w 111"/>
                <a:gd name="T1" fmla="*/ 29 h 29"/>
                <a:gd name="T2" fmla="*/ 97 w 111"/>
                <a:gd name="T3" fmla="*/ 29 h 29"/>
                <a:gd name="T4" fmla="*/ 111 w 111"/>
                <a:gd name="T5" fmla="*/ 15 h 29"/>
                <a:gd name="T6" fmla="*/ 97 w 111"/>
                <a:gd name="T7" fmla="*/ 0 h 29"/>
                <a:gd name="T8" fmla="*/ 14 w 111"/>
                <a:gd name="T9" fmla="*/ 0 h 29"/>
                <a:gd name="T10" fmla="*/ 0 w 111"/>
                <a:gd name="T11" fmla="*/ 15 h 29"/>
                <a:gd name="T12" fmla="*/ 4 w 111"/>
                <a:gd name="T13" fmla="*/ 25 h 29"/>
                <a:gd name="T14" fmla="*/ 14 w 111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9">
                  <a:moveTo>
                    <a:pt x="14" y="29"/>
                  </a:moveTo>
                  <a:cubicBezTo>
                    <a:pt x="97" y="29"/>
                    <a:pt x="97" y="29"/>
                    <a:pt x="97" y="29"/>
                  </a:cubicBezTo>
                  <a:cubicBezTo>
                    <a:pt x="105" y="29"/>
                    <a:pt x="111" y="22"/>
                    <a:pt x="111" y="15"/>
                  </a:cubicBezTo>
                  <a:cubicBezTo>
                    <a:pt x="111" y="7"/>
                    <a:pt x="105" y="0"/>
                    <a:pt x="9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9"/>
                    <a:pt x="2" y="22"/>
                    <a:pt x="4" y="25"/>
                  </a:cubicBezTo>
                  <a:cubicBezTo>
                    <a:pt x="7" y="27"/>
                    <a:pt x="10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Freeform 433"/>
            <p:cNvSpPr>
              <a:spLocks noEditPoints="1"/>
            </p:cNvSpPr>
            <p:nvPr/>
          </p:nvSpPr>
          <p:spPr bwMode="auto">
            <a:xfrm>
              <a:off x="1964818" y="4684901"/>
              <a:ext cx="233695" cy="295003"/>
            </a:xfrm>
            <a:custGeom>
              <a:avLst/>
              <a:gdLst>
                <a:gd name="T0" fmla="*/ 120 w 137"/>
                <a:gd name="T1" fmla="*/ 0 h 173"/>
                <a:gd name="T2" fmla="*/ 118 w 137"/>
                <a:gd name="T3" fmla="*/ 0 h 173"/>
                <a:gd name="T4" fmla="*/ 58 w 137"/>
                <a:gd name="T5" fmla="*/ 0 h 173"/>
                <a:gd name="T6" fmla="*/ 20 w 137"/>
                <a:gd name="T7" fmla="*/ 0 h 173"/>
                <a:gd name="T8" fmla="*/ 0 w 137"/>
                <a:gd name="T9" fmla="*/ 21 h 173"/>
                <a:gd name="T10" fmla="*/ 0 w 137"/>
                <a:gd name="T11" fmla="*/ 152 h 173"/>
                <a:gd name="T12" fmla="*/ 20 w 137"/>
                <a:gd name="T13" fmla="*/ 173 h 173"/>
                <a:gd name="T14" fmla="*/ 118 w 137"/>
                <a:gd name="T15" fmla="*/ 173 h 173"/>
                <a:gd name="T16" fmla="*/ 137 w 137"/>
                <a:gd name="T17" fmla="*/ 152 h 173"/>
                <a:gd name="T18" fmla="*/ 137 w 137"/>
                <a:gd name="T19" fmla="*/ 146 h 173"/>
                <a:gd name="T20" fmla="*/ 137 w 137"/>
                <a:gd name="T21" fmla="*/ 21 h 173"/>
                <a:gd name="T22" fmla="*/ 120 w 137"/>
                <a:gd name="T23" fmla="*/ 0 h 173"/>
                <a:gd name="T24" fmla="*/ 115 w 137"/>
                <a:gd name="T25" fmla="*/ 125 h 173"/>
                <a:gd name="T26" fmla="*/ 58 w 137"/>
                <a:gd name="T27" fmla="*/ 125 h 173"/>
                <a:gd name="T28" fmla="*/ 22 w 137"/>
                <a:gd name="T29" fmla="*/ 125 h 173"/>
                <a:gd name="T30" fmla="*/ 22 w 137"/>
                <a:gd name="T31" fmla="*/ 118 h 173"/>
                <a:gd name="T32" fmla="*/ 58 w 137"/>
                <a:gd name="T33" fmla="*/ 118 h 173"/>
                <a:gd name="T34" fmla="*/ 115 w 137"/>
                <a:gd name="T35" fmla="*/ 118 h 173"/>
                <a:gd name="T36" fmla="*/ 115 w 137"/>
                <a:gd name="T37" fmla="*/ 125 h 173"/>
                <a:gd name="T38" fmla="*/ 21 w 137"/>
                <a:gd name="T39" fmla="*/ 29 h 173"/>
                <a:gd name="T40" fmla="*/ 58 w 137"/>
                <a:gd name="T41" fmla="*/ 29 h 173"/>
                <a:gd name="T42" fmla="*/ 114 w 137"/>
                <a:gd name="T43" fmla="*/ 29 h 173"/>
                <a:gd name="T44" fmla="*/ 114 w 137"/>
                <a:gd name="T45" fmla="*/ 36 h 173"/>
                <a:gd name="T46" fmla="*/ 58 w 137"/>
                <a:gd name="T47" fmla="*/ 36 h 173"/>
                <a:gd name="T48" fmla="*/ 21 w 137"/>
                <a:gd name="T49" fmla="*/ 36 h 173"/>
                <a:gd name="T50" fmla="*/ 21 w 137"/>
                <a:gd name="T51" fmla="*/ 29 h 173"/>
                <a:gd name="T52" fmla="*/ 21 w 137"/>
                <a:gd name="T53" fmla="*/ 50 h 173"/>
                <a:gd name="T54" fmla="*/ 58 w 137"/>
                <a:gd name="T55" fmla="*/ 50 h 173"/>
                <a:gd name="T56" fmla="*/ 114 w 137"/>
                <a:gd name="T57" fmla="*/ 50 h 173"/>
                <a:gd name="T58" fmla="*/ 114 w 137"/>
                <a:gd name="T59" fmla="*/ 57 h 173"/>
                <a:gd name="T60" fmla="*/ 58 w 137"/>
                <a:gd name="T61" fmla="*/ 57 h 173"/>
                <a:gd name="T62" fmla="*/ 21 w 137"/>
                <a:gd name="T63" fmla="*/ 57 h 173"/>
                <a:gd name="T64" fmla="*/ 21 w 137"/>
                <a:gd name="T65" fmla="*/ 50 h 173"/>
                <a:gd name="T66" fmla="*/ 21 w 137"/>
                <a:gd name="T67" fmla="*/ 73 h 173"/>
                <a:gd name="T68" fmla="*/ 58 w 137"/>
                <a:gd name="T69" fmla="*/ 73 h 173"/>
                <a:gd name="T70" fmla="*/ 114 w 137"/>
                <a:gd name="T71" fmla="*/ 73 h 173"/>
                <a:gd name="T72" fmla="*/ 114 w 137"/>
                <a:gd name="T73" fmla="*/ 80 h 173"/>
                <a:gd name="T74" fmla="*/ 58 w 137"/>
                <a:gd name="T75" fmla="*/ 80 h 173"/>
                <a:gd name="T76" fmla="*/ 21 w 137"/>
                <a:gd name="T77" fmla="*/ 80 h 173"/>
                <a:gd name="T78" fmla="*/ 21 w 137"/>
                <a:gd name="T79" fmla="*/ 73 h 173"/>
                <a:gd name="T80" fmla="*/ 21 w 137"/>
                <a:gd name="T81" fmla="*/ 93 h 173"/>
                <a:gd name="T82" fmla="*/ 58 w 137"/>
                <a:gd name="T83" fmla="*/ 93 h 173"/>
                <a:gd name="T84" fmla="*/ 114 w 137"/>
                <a:gd name="T85" fmla="*/ 93 h 173"/>
                <a:gd name="T86" fmla="*/ 114 w 137"/>
                <a:gd name="T87" fmla="*/ 101 h 173"/>
                <a:gd name="T88" fmla="*/ 58 w 137"/>
                <a:gd name="T89" fmla="*/ 101 h 173"/>
                <a:gd name="T90" fmla="*/ 21 w 137"/>
                <a:gd name="T91" fmla="*/ 101 h 173"/>
                <a:gd name="T92" fmla="*/ 21 w 137"/>
                <a:gd name="T93" fmla="*/ 93 h 173"/>
                <a:gd name="T94" fmla="*/ 22 w 137"/>
                <a:gd name="T95" fmla="*/ 146 h 173"/>
                <a:gd name="T96" fmla="*/ 22 w 137"/>
                <a:gd name="T97" fmla="*/ 139 h 173"/>
                <a:gd name="T98" fmla="*/ 66 w 137"/>
                <a:gd name="T99" fmla="*/ 139 h 173"/>
                <a:gd name="T100" fmla="*/ 115 w 137"/>
                <a:gd name="T101" fmla="*/ 139 h 173"/>
                <a:gd name="T102" fmla="*/ 115 w 137"/>
                <a:gd name="T103" fmla="*/ 146 h 173"/>
                <a:gd name="T104" fmla="*/ 80 w 137"/>
                <a:gd name="T105" fmla="*/ 146 h 173"/>
                <a:gd name="T106" fmla="*/ 22 w 137"/>
                <a:gd name="T107" fmla="*/ 14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173">
                  <a:moveTo>
                    <a:pt x="120" y="0"/>
                  </a:moveTo>
                  <a:cubicBezTo>
                    <a:pt x="119" y="0"/>
                    <a:pt x="118" y="0"/>
                    <a:pt x="1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4"/>
                    <a:pt x="9" y="173"/>
                    <a:pt x="20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29" y="173"/>
                    <a:pt x="137" y="164"/>
                    <a:pt x="137" y="152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10"/>
                    <a:pt x="130" y="1"/>
                    <a:pt x="120" y="0"/>
                  </a:cubicBezTo>
                  <a:close/>
                  <a:moveTo>
                    <a:pt x="11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115" y="118"/>
                    <a:pt x="115" y="118"/>
                    <a:pt x="115" y="118"/>
                  </a:cubicBezTo>
                  <a:lnTo>
                    <a:pt x="115" y="125"/>
                  </a:lnTo>
                  <a:close/>
                  <a:moveTo>
                    <a:pt x="21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29"/>
                  </a:lnTo>
                  <a:close/>
                  <a:moveTo>
                    <a:pt x="21" y="50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21" y="57"/>
                    <a:pt x="21" y="57"/>
                    <a:pt x="21" y="57"/>
                  </a:cubicBezTo>
                  <a:lnTo>
                    <a:pt x="21" y="50"/>
                  </a:lnTo>
                  <a:close/>
                  <a:moveTo>
                    <a:pt x="21" y="73"/>
                  </a:moveTo>
                  <a:cubicBezTo>
                    <a:pt x="58" y="73"/>
                    <a:pt x="58" y="73"/>
                    <a:pt x="58" y="73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21" y="80"/>
                    <a:pt x="21" y="80"/>
                    <a:pt x="21" y="80"/>
                  </a:cubicBezTo>
                  <a:lnTo>
                    <a:pt x="21" y="73"/>
                  </a:lnTo>
                  <a:close/>
                  <a:moveTo>
                    <a:pt x="21" y="93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114" y="93"/>
                    <a:pt x="114" y="93"/>
                    <a:pt x="114" y="93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21" y="101"/>
                    <a:pt x="21" y="101"/>
                    <a:pt x="21" y="101"/>
                  </a:cubicBezTo>
                  <a:lnTo>
                    <a:pt x="21" y="93"/>
                  </a:lnTo>
                  <a:close/>
                  <a:moveTo>
                    <a:pt x="22" y="146"/>
                  </a:moveTo>
                  <a:cubicBezTo>
                    <a:pt x="22" y="139"/>
                    <a:pt x="22" y="139"/>
                    <a:pt x="22" y="139"/>
                  </a:cubicBezTo>
                  <a:cubicBezTo>
                    <a:pt x="66" y="139"/>
                    <a:pt x="66" y="139"/>
                    <a:pt x="66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80" y="146"/>
                    <a:pt x="80" y="146"/>
                    <a:pt x="80" y="146"/>
                  </a:cubicBezTo>
                  <a:lnTo>
                    <a:pt x="22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Freeform 434"/>
            <p:cNvSpPr/>
            <p:nvPr/>
          </p:nvSpPr>
          <p:spPr bwMode="auto">
            <a:xfrm>
              <a:off x="2063633" y="4522613"/>
              <a:ext cx="106028" cy="136322"/>
            </a:xfrm>
            <a:custGeom>
              <a:avLst/>
              <a:gdLst>
                <a:gd name="T0" fmla="*/ 62 w 62"/>
                <a:gd name="T1" fmla="*/ 0 h 80"/>
                <a:gd name="T2" fmla="*/ 27 w 62"/>
                <a:gd name="T3" fmla="*/ 0 h 80"/>
                <a:gd name="T4" fmla="*/ 0 w 62"/>
                <a:gd name="T5" fmla="*/ 25 h 80"/>
                <a:gd name="T6" fmla="*/ 0 w 62"/>
                <a:gd name="T7" fmla="*/ 80 h 80"/>
                <a:gd name="T8" fmla="*/ 62 w 62"/>
                <a:gd name="T9" fmla="*/ 80 h 80"/>
                <a:gd name="T10" fmla="*/ 62 w 6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0">
                  <a:moveTo>
                    <a:pt x="6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3" name="组合 362"/>
          <p:cNvGrpSpPr/>
          <p:nvPr/>
        </p:nvGrpSpPr>
        <p:grpSpPr>
          <a:xfrm>
            <a:off x="2082386" y="2584535"/>
            <a:ext cx="533748" cy="620301"/>
            <a:chOff x="2082386" y="2584535"/>
            <a:chExt cx="533748" cy="620301"/>
          </a:xfrm>
          <a:solidFill>
            <a:srgbClr val="171E28"/>
          </a:solidFill>
        </p:grpSpPr>
        <p:sp>
          <p:nvSpPr>
            <p:cNvPr id="364" name="Oval 435"/>
            <p:cNvSpPr>
              <a:spLocks noChangeArrowheads="1"/>
            </p:cNvSpPr>
            <p:nvPr/>
          </p:nvSpPr>
          <p:spPr bwMode="auto">
            <a:xfrm>
              <a:off x="2357194" y="2584535"/>
              <a:ext cx="214220" cy="2502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Freeform 436"/>
            <p:cNvSpPr/>
            <p:nvPr/>
          </p:nvSpPr>
          <p:spPr bwMode="auto">
            <a:xfrm>
              <a:off x="2343490" y="2834819"/>
              <a:ext cx="272644" cy="368574"/>
            </a:xfrm>
            <a:custGeom>
              <a:avLst/>
              <a:gdLst>
                <a:gd name="T0" fmla="*/ 79 w 160"/>
                <a:gd name="T1" fmla="*/ 3 h 216"/>
                <a:gd name="T2" fmla="*/ 64 w 160"/>
                <a:gd name="T3" fmla="*/ 110 h 216"/>
                <a:gd name="T4" fmla="*/ 16 w 160"/>
                <a:gd name="T5" fmla="*/ 139 h 216"/>
                <a:gd name="T6" fmla="*/ 16 w 160"/>
                <a:gd name="T7" fmla="*/ 96 h 216"/>
                <a:gd name="T8" fmla="*/ 79 w 160"/>
                <a:gd name="T9" fmla="*/ 3 h 216"/>
                <a:gd name="T10" fmla="*/ 0 w 160"/>
                <a:gd name="T11" fmla="*/ 110 h 216"/>
                <a:gd name="T12" fmla="*/ 0 w 160"/>
                <a:gd name="T13" fmla="*/ 170 h 216"/>
                <a:gd name="T14" fmla="*/ 79 w 160"/>
                <a:gd name="T15" fmla="*/ 216 h 216"/>
                <a:gd name="T16" fmla="*/ 160 w 160"/>
                <a:gd name="T17" fmla="*/ 185 h 216"/>
                <a:gd name="T18" fmla="*/ 160 w 160"/>
                <a:gd name="T19" fmla="*/ 55 h 216"/>
                <a:gd name="T20" fmla="*/ 79 w 160"/>
                <a:gd name="T21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16">
                  <a:moveTo>
                    <a:pt x="79" y="3"/>
                  </a:moveTo>
                  <a:cubicBezTo>
                    <a:pt x="64" y="110"/>
                    <a:pt x="64" y="110"/>
                    <a:pt x="64" y="11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17" y="3"/>
                    <a:pt x="0" y="110"/>
                    <a:pt x="0" y="110"/>
                  </a:cubicBezTo>
                  <a:cubicBezTo>
                    <a:pt x="0" y="110"/>
                    <a:pt x="0" y="144"/>
                    <a:pt x="0" y="170"/>
                  </a:cubicBezTo>
                  <a:cubicBezTo>
                    <a:pt x="0" y="196"/>
                    <a:pt x="8" y="216"/>
                    <a:pt x="79" y="216"/>
                  </a:cubicBezTo>
                  <a:cubicBezTo>
                    <a:pt x="151" y="216"/>
                    <a:pt x="160" y="185"/>
                    <a:pt x="160" y="185"/>
                  </a:cubicBezTo>
                  <a:cubicBezTo>
                    <a:pt x="160" y="185"/>
                    <a:pt x="160" y="111"/>
                    <a:pt x="160" y="55"/>
                  </a:cubicBezTo>
                  <a:cubicBezTo>
                    <a:pt x="160" y="0"/>
                    <a:pt x="79" y="3"/>
                    <a:pt x="7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Freeform 437"/>
            <p:cNvSpPr/>
            <p:nvPr/>
          </p:nvSpPr>
          <p:spPr bwMode="auto">
            <a:xfrm>
              <a:off x="2082386" y="3002156"/>
              <a:ext cx="182484" cy="202680"/>
            </a:xfrm>
            <a:custGeom>
              <a:avLst/>
              <a:gdLst>
                <a:gd name="T0" fmla="*/ 107 w 107"/>
                <a:gd name="T1" fmla="*/ 118 h 119"/>
                <a:gd name="T2" fmla="*/ 107 w 107"/>
                <a:gd name="T3" fmla="*/ 0 h 119"/>
                <a:gd name="T4" fmla="*/ 0 w 107"/>
                <a:gd name="T5" fmla="*/ 0 h 119"/>
                <a:gd name="T6" fmla="*/ 107 w 107"/>
                <a:gd name="T7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8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107" y="118"/>
                    <a:pt x="107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Rectangle 438"/>
            <p:cNvSpPr>
              <a:spLocks noChangeArrowheads="1"/>
            </p:cNvSpPr>
            <p:nvPr/>
          </p:nvSpPr>
          <p:spPr bwMode="auto">
            <a:xfrm>
              <a:off x="2129991" y="2920651"/>
              <a:ext cx="48326" cy="490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Freeform 439"/>
            <p:cNvSpPr/>
            <p:nvPr/>
          </p:nvSpPr>
          <p:spPr bwMode="auto">
            <a:xfrm>
              <a:off x="2082386" y="2620599"/>
              <a:ext cx="160124" cy="311593"/>
            </a:xfrm>
            <a:custGeom>
              <a:avLst/>
              <a:gdLst>
                <a:gd name="T0" fmla="*/ 42 w 94"/>
                <a:gd name="T1" fmla="*/ 163 h 183"/>
                <a:gd name="T2" fmla="*/ 56 w 94"/>
                <a:gd name="T3" fmla="*/ 163 h 183"/>
                <a:gd name="T4" fmla="*/ 56 w 94"/>
                <a:gd name="T5" fmla="*/ 164 h 183"/>
                <a:gd name="T6" fmla="*/ 62 w 94"/>
                <a:gd name="T7" fmla="*/ 178 h 183"/>
                <a:gd name="T8" fmla="*/ 75 w 94"/>
                <a:gd name="T9" fmla="*/ 183 h 183"/>
                <a:gd name="T10" fmla="*/ 94 w 94"/>
                <a:gd name="T11" fmla="*/ 164 h 183"/>
                <a:gd name="T12" fmla="*/ 94 w 94"/>
                <a:gd name="T13" fmla="*/ 19 h 183"/>
                <a:gd name="T14" fmla="*/ 88 w 94"/>
                <a:gd name="T15" fmla="*/ 6 h 183"/>
                <a:gd name="T16" fmla="*/ 75 w 94"/>
                <a:gd name="T17" fmla="*/ 0 h 183"/>
                <a:gd name="T18" fmla="*/ 56 w 94"/>
                <a:gd name="T19" fmla="*/ 19 h 183"/>
                <a:gd name="T20" fmla="*/ 42 w 94"/>
                <a:gd name="T21" fmla="*/ 24 h 183"/>
                <a:gd name="T22" fmla="*/ 0 w 94"/>
                <a:gd name="T23" fmla="*/ 40 h 183"/>
                <a:gd name="T24" fmla="*/ 0 w 94"/>
                <a:gd name="T25" fmla="*/ 163 h 183"/>
                <a:gd name="T26" fmla="*/ 28 w 94"/>
                <a:gd name="T27" fmla="*/ 163 h 183"/>
                <a:gd name="T28" fmla="*/ 42 w 94"/>
                <a:gd name="T29" fmla="*/ 16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83">
                  <a:moveTo>
                    <a:pt x="42" y="163"/>
                  </a:moveTo>
                  <a:cubicBezTo>
                    <a:pt x="56" y="163"/>
                    <a:pt x="56" y="163"/>
                    <a:pt x="56" y="163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6" y="170"/>
                    <a:pt x="59" y="174"/>
                    <a:pt x="62" y="178"/>
                  </a:cubicBezTo>
                  <a:cubicBezTo>
                    <a:pt x="65" y="181"/>
                    <a:pt x="70" y="183"/>
                    <a:pt x="75" y="183"/>
                  </a:cubicBezTo>
                  <a:cubicBezTo>
                    <a:pt x="86" y="183"/>
                    <a:pt x="94" y="175"/>
                    <a:pt x="94" y="164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14"/>
                    <a:pt x="92" y="9"/>
                    <a:pt x="88" y="6"/>
                  </a:cubicBezTo>
                  <a:cubicBezTo>
                    <a:pt x="85" y="3"/>
                    <a:pt x="80" y="0"/>
                    <a:pt x="75" y="0"/>
                  </a:cubicBezTo>
                  <a:cubicBezTo>
                    <a:pt x="65" y="0"/>
                    <a:pt x="56" y="9"/>
                    <a:pt x="56" y="19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28" y="163"/>
                    <a:pt x="28" y="163"/>
                    <a:pt x="28" y="163"/>
                  </a:cubicBezTo>
                  <a:lnTo>
                    <a:pt x="42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9" name="组合 368"/>
          <p:cNvGrpSpPr/>
          <p:nvPr/>
        </p:nvGrpSpPr>
        <p:grpSpPr>
          <a:xfrm>
            <a:off x="904537" y="2572274"/>
            <a:ext cx="726328" cy="658528"/>
            <a:chOff x="904537" y="2572274"/>
            <a:chExt cx="726328" cy="658528"/>
          </a:xfrm>
          <a:solidFill>
            <a:srgbClr val="171E28"/>
          </a:solidFill>
        </p:grpSpPr>
        <p:sp>
          <p:nvSpPr>
            <p:cNvPr id="370" name="Oval 440"/>
            <p:cNvSpPr>
              <a:spLocks noChangeArrowheads="1"/>
            </p:cNvSpPr>
            <p:nvPr/>
          </p:nvSpPr>
          <p:spPr bwMode="auto">
            <a:xfrm>
              <a:off x="1489495" y="2842032"/>
              <a:ext cx="132715" cy="1550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Freeform 441"/>
            <p:cNvSpPr/>
            <p:nvPr/>
          </p:nvSpPr>
          <p:spPr bwMode="auto">
            <a:xfrm>
              <a:off x="1457037" y="2572274"/>
              <a:ext cx="119011" cy="119732"/>
            </a:xfrm>
            <a:custGeom>
              <a:avLst/>
              <a:gdLst>
                <a:gd name="T0" fmla="*/ 55 w 70"/>
                <a:gd name="T1" fmla="*/ 70 h 70"/>
                <a:gd name="T2" fmla="*/ 70 w 70"/>
                <a:gd name="T3" fmla="*/ 70 h 70"/>
                <a:gd name="T4" fmla="*/ 0 w 70"/>
                <a:gd name="T5" fmla="*/ 0 h 70"/>
                <a:gd name="T6" fmla="*/ 0 w 70"/>
                <a:gd name="T7" fmla="*/ 14 h 70"/>
                <a:gd name="T8" fmla="*/ 5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55" y="70"/>
                  </a:moveTo>
                  <a:cubicBezTo>
                    <a:pt x="70" y="70"/>
                    <a:pt x="70" y="70"/>
                    <a:pt x="70" y="70"/>
                  </a:cubicBezTo>
                  <a:cubicBezTo>
                    <a:pt x="70" y="31"/>
                    <a:pt x="39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1" y="14"/>
                    <a:pt x="55" y="39"/>
                    <a:pt x="55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Freeform 442"/>
            <p:cNvSpPr/>
            <p:nvPr/>
          </p:nvSpPr>
          <p:spPr bwMode="auto">
            <a:xfrm>
              <a:off x="1457037" y="2614829"/>
              <a:ext cx="76456" cy="77177"/>
            </a:xfrm>
            <a:custGeom>
              <a:avLst/>
              <a:gdLst>
                <a:gd name="T0" fmla="*/ 33 w 45"/>
                <a:gd name="T1" fmla="*/ 45 h 45"/>
                <a:gd name="T2" fmla="*/ 45 w 45"/>
                <a:gd name="T3" fmla="*/ 45 h 45"/>
                <a:gd name="T4" fmla="*/ 0 w 45"/>
                <a:gd name="T5" fmla="*/ 0 h 45"/>
                <a:gd name="T6" fmla="*/ 0 w 45"/>
                <a:gd name="T7" fmla="*/ 12 h 45"/>
                <a:gd name="T8" fmla="*/ 33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3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20"/>
                    <a:pt x="25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33" y="27"/>
                    <a:pt x="33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Freeform 443"/>
            <p:cNvSpPr/>
            <p:nvPr/>
          </p:nvSpPr>
          <p:spPr bwMode="auto">
            <a:xfrm>
              <a:off x="1457037" y="2649450"/>
              <a:ext cx="42556" cy="42556"/>
            </a:xfrm>
            <a:custGeom>
              <a:avLst/>
              <a:gdLst>
                <a:gd name="T0" fmla="*/ 13 w 25"/>
                <a:gd name="T1" fmla="*/ 25 h 25"/>
                <a:gd name="T2" fmla="*/ 25 w 25"/>
                <a:gd name="T3" fmla="*/ 25 h 25"/>
                <a:gd name="T4" fmla="*/ 0 w 25"/>
                <a:gd name="T5" fmla="*/ 0 h 25"/>
                <a:gd name="T6" fmla="*/ 0 w 25"/>
                <a:gd name="T7" fmla="*/ 12 h 25"/>
                <a:gd name="T8" fmla="*/ 13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13" y="18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444"/>
            <p:cNvSpPr/>
            <p:nvPr/>
          </p:nvSpPr>
          <p:spPr bwMode="auto">
            <a:xfrm>
              <a:off x="1462086" y="3002156"/>
              <a:ext cx="168779" cy="228646"/>
            </a:xfrm>
            <a:custGeom>
              <a:avLst/>
              <a:gdLst>
                <a:gd name="T0" fmla="*/ 49 w 99"/>
                <a:gd name="T1" fmla="*/ 2 h 134"/>
                <a:gd name="T2" fmla="*/ 40 w 99"/>
                <a:gd name="T3" fmla="*/ 68 h 134"/>
                <a:gd name="T4" fmla="*/ 10 w 99"/>
                <a:gd name="T5" fmla="*/ 87 h 134"/>
                <a:gd name="T6" fmla="*/ 10 w 99"/>
                <a:gd name="T7" fmla="*/ 60 h 134"/>
                <a:gd name="T8" fmla="*/ 49 w 99"/>
                <a:gd name="T9" fmla="*/ 2 h 134"/>
                <a:gd name="T10" fmla="*/ 0 w 99"/>
                <a:gd name="T11" fmla="*/ 68 h 134"/>
                <a:gd name="T12" fmla="*/ 0 w 99"/>
                <a:gd name="T13" fmla="*/ 106 h 134"/>
                <a:gd name="T14" fmla="*/ 49 w 99"/>
                <a:gd name="T15" fmla="*/ 134 h 134"/>
                <a:gd name="T16" fmla="*/ 99 w 99"/>
                <a:gd name="T17" fmla="*/ 115 h 134"/>
                <a:gd name="T18" fmla="*/ 99 w 99"/>
                <a:gd name="T19" fmla="*/ 35 h 134"/>
                <a:gd name="T20" fmla="*/ 49 w 99"/>
                <a:gd name="T21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49" y="2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11" y="2"/>
                    <a:pt x="0" y="68"/>
                    <a:pt x="0" y="68"/>
                  </a:cubicBezTo>
                  <a:cubicBezTo>
                    <a:pt x="0" y="68"/>
                    <a:pt x="0" y="90"/>
                    <a:pt x="0" y="106"/>
                  </a:cubicBezTo>
                  <a:cubicBezTo>
                    <a:pt x="0" y="122"/>
                    <a:pt x="5" y="134"/>
                    <a:pt x="49" y="134"/>
                  </a:cubicBezTo>
                  <a:cubicBezTo>
                    <a:pt x="94" y="134"/>
                    <a:pt x="99" y="115"/>
                    <a:pt x="99" y="115"/>
                  </a:cubicBezTo>
                  <a:cubicBezTo>
                    <a:pt x="99" y="115"/>
                    <a:pt x="99" y="69"/>
                    <a:pt x="99" y="35"/>
                  </a:cubicBezTo>
                  <a:cubicBezTo>
                    <a:pt x="99" y="0"/>
                    <a:pt x="49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445"/>
            <p:cNvSpPr/>
            <p:nvPr/>
          </p:nvSpPr>
          <p:spPr bwMode="auto">
            <a:xfrm>
              <a:off x="1194491" y="2945896"/>
              <a:ext cx="170222" cy="22360"/>
            </a:xfrm>
            <a:custGeom>
              <a:avLst/>
              <a:gdLst>
                <a:gd name="T0" fmla="*/ 94 w 100"/>
                <a:gd name="T1" fmla="*/ 0 h 13"/>
                <a:gd name="T2" fmla="*/ 7 w 100"/>
                <a:gd name="T3" fmla="*/ 0 h 13"/>
                <a:gd name="T4" fmla="*/ 2 w 100"/>
                <a:gd name="T5" fmla="*/ 2 h 13"/>
                <a:gd name="T6" fmla="*/ 0 w 100"/>
                <a:gd name="T7" fmla="*/ 6 h 13"/>
                <a:gd name="T8" fmla="*/ 7 w 100"/>
                <a:gd name="T9" fmla="*/ 13 h 13"/>
                <a:gd name="T10" fmla="*/ 94 w 100"/>
                <a:gd name="T11" fmla="*/ 13 h 13"/>
                <a:gd name="T12" fmla="*/ 100 w 100"/>
                <a:gd name="T13" fmla="*/ 6 h 13"/>
                <a:gd name="T14" fmla="*/ 94 w 100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">
                  <a:moveTo>
                    <a:pt x="9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7" y="13"/>
                    <a:pt x="100" y="10"/>
                    <a:pt x="100" y="6"/>
                  </a:cubicBezTo>
                  <a:cubicBezTo>
                    <a:pt x="100" y="3"/>
                    <a:pt x="97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Freeform 446"/>
            <p:cNvSpPr/>
            <p:nvPr/>
          </p:nvSpPr>
          <p:spPr bwMode="auto">
            <a:xfrm>
              <a:off x="1315666" y="2734561"/>
              <a:ext cx="56260" cy="64915"/>
            </a:xfrm>
            <a:custGeom>
              <a:avLst/>
              <a:gdLst>
                <a:gd name="T0" fmla="*/ 17 w 33"/>
                <a:gd name="T1" fmla="*/ 38 h 38"/>
                <a:gd name="T2" fmla="*/ 33 w 33"/>
                <a:gd name="T3" fmla="*/ 24 h 38"/>
                <a:gd name="T4" fmla="*/ 33 w 33"/>
                <a:gd name="T5" fmla="*/ 19 h 38"/>
                <a:gd name="T6" fmla="*/ 18 w 33"/>
                <a:gd name="T7" fmla="*/ 0 h 38"/>
                <a:gd name="T8" fmla="*/ 17 w 33"/>
                <a:gd name="T9" fmla="*/ 0 h 38"/>
                <a:gd name="T10" fmla="*/ 0 w 33"/>
                <a:gd name="T11" fmla="*/ 19 h 38"/>
                <a:gd name="T12" fmla="*/ 17 w 3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8">
                  <a:moveTo>
                    <a:pt x="17" y="38"/>
                  </a:moveTo>
                  <a:cubicBezTo>
                    <a:pt x="24" y="38"/>
                    <a:pt x="31" y="32"/>
                    <a:pt x="33" y="24"/>
                  </a:cubicBezTo>
                  <a:cubicBezTo>
                    <a:pt x="33" y="22"/>
                    <a:pt x="33" y="21"/>
                    <a:pt x="33" y="19"/>
                  </a:cubicBezTo>
                  <a:cubicBezTo>
                    <a:pt x="33" y="9"/>
                    <a:pt x="26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9"/>
                  </a:cubicBezTo>
                  <a:cubicBezTo>
                    <a:pt x="0" y="30"/>
                    <a:pt x="7" y="38"/>
                    <a:pt x="17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Freeform 447"/>
            <p:cNvSpPr/>
            <p:nvPr/>
          </p:nvSpPr>
          <p:spPr bwMode="auto">
            <a:xfrm>
              <a:off x="1284651" y="2805968"/>
              <a:ext cx="117569" cy="68522"/>
            </a:xfrm>
            <a:custGeom>
              <a:avLst/>
              <a:gdLst>
                <a:gd name="T0" fmla="*/ 50 w 69"/>
                <a:gd name="T1" fmla="*/ 0 h 40"/>
                <a:gd name="T2" fmla="*/ 36 w 69"/>
                <a:gd name="T3" fmla="*/ 5 h 40"/>
                <a:gd name="T4" fmla="*/ 42 w 69"/>
                <a:gd name="T5" fmla="*/ 25 h 40"/>
                <a:gd name="T6" fmla="*/ 36 w 69"/>
                <a:gd name="T7" fmla="*/ 35 h 40"/>
                <a:gd name="T8" fmla="*/ 29 w 69"/>
                <a:gd name="T9" fmla="*/ 25 h 40"/>
                <a:gd name="T10" fmla="*/ 36 w 69"/>
                <a:gd name="T11" fmla="*/ 5 h 40"/>
                <a:gd name="T12" fmla="*/ 19 w 69"/>
                <a:gd name="T13" fmla="*/ 0 h 40"/>
                <a:gd name="T14" fmla="*/ 0 w 69"/>
                <a:gd name="T15" fmla="*/ 20 h 40"/>
                <a:gd name="T16" fmla="*/ 0 w 69"/>
                <a:gd name="T17" fmla="*/ 40 h 40"/>
                <a:gd name="T18" fmla="*/ 32 w 69"/>
                <a:gd name="T19" fmla="*/ 40 h 40"/>
                <a:gd name="T20" fmla="*/ 37 w 69"/>
                <a:gd name="T21" fmla="*/ 40 h 40"/>
                <a:gd name="T22" fmla="*/ 69 w 69"/>
                <a:gd name="T23" fmla="*/ 40 h 40"/>
                <a:gd name="T24" fmla="*/ 69 w 69"/>
                <a:gd name="T25" fmla="*/ 20 h 40"/>
                <a:gd name="T26" fmla="*/ 50 w 69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40">
                  <a:moveTo>
                    <a:pt x="50" y="0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0" y="3"/>
                    <a:pt x="0" y="8"/>
                    <a:pt x="0" y="2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40"/>
                    <a:pt x="69" y="20"/>
                  </a:cubicBezTo>
                  <a:cubicBezTo>
                    <a:pt x="69" y="8"/>
                    <a:pt x="59" y="3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Freeform 448"/>
            <p:cNvSpPr/>
            <p:nvPr/>
          </p:nvSpPr>
          <p:spPr bwMode="auto">
            <a:xfrm>
              <a:off x="1131019" y="2702104"/>
              <a:ext cx="119732" cy="196188"/>
            </a:xfrm>
            <a:custGeom>
              <a:avLst/>
              <a:gdLst>
                <a:gd name="T0" fmla="*/ 66 w 70"/>
                <a:gd name="T1" fmla="*/ 0 h 115"/>
                <a:gd name="T2" fmla="*/ 61 w 70"/>
                <a:gd name="T3" fmla="*/ 4 h 115"/>
                <a:gd name="T4" fmla="*/ 61 w 70"/>
                <a:gd name="T5" fmla="*/ 56 h 115"/>
                <a:gd name="T6" fmla="*/ 3 w 70"/>
                <a:gd name="T7" fmla="*/ 56 h 115"/>
                <a:gd name="T8" fmla="*/ 1 w 70"/>
                <a:gd name="T9" fmla="*/ 57 h 115"/>
                <a:gd name="T10" fmla="*/ 0 w 70"/>
                <a:gd name="T11" fmla="*/ 61 h 115"/>
                <a:gd name="T12" fmla="*/ 3 w 70"/>
                <a:gd name="T13" fmla="*/ 65 h 115"/>
                <a:gd name="T14" fmla="*/ 29 w 70"/>
                <a:gd name="T15" fmla="*/ 65 h 115"/>
                <a:gd name="T16" fmla="*/ 61 w 70"/>
                <a:gd name="T17" fmla="*/ 65 h 115"/>
                <a:gd name="T18" fmla="*/ 61 w 70"/>
                <a:gd name="T19" fmla="*/ 111 h 115"/>
                <a:gd name="T20" fmla="*/ 63 w 70"/>
                <a:gd name="T21" fmla="*/ 114 h 115"/>
                <a:gd name="T22" fmla="*/ 66 w 70"/>
                <a:gd name="T23" fmla="*/ 115 h 115"/>
                <a:gd name="T24" fmla="*/ 70 w 70"/>
                <a:gd name="T25" fmla="*/ 111 h 115"/>
                <a:gd name="T26" fmla="*/ 70 w 70"/>
                <a:gd name="T27" fmla="*/ 61 h 115"/>
                <a:gd name="T28" fmla="*/ 70 w 70"/>
                <a:gd name="T29" fmla="*/ 4 h 115"/>
                <a:gd name="T30" fmla="*/ 69 w 70"/>
                <a:gd name="T31" fmla="*/ 1 h 115"/>
                <a:gd name="T32" fmla="*/ 66 w 70"/>
                <a:gd name="T3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15">
                  <a:moveTo>
                    <a:pt x="66" y="0"/>
                  </a:moveTo>
                  <a:cubicBezTo>
                    <a:pt x="63" y="0"/>
                    <a:pt x="61" y="2"/>
                    <a:pt x="61" y="4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" y="56"/>
                    <a:pt x="1" y="57"/>
                    <a:pt x="1" y="57"/>
                  </a:cubicBezTo>
                  <a:cubicBezTo>
                    <a:pt x="0" y="58"/>
                    <a:pt x="0" y="59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1" y="112"/>
                    <a:pt x="62" y="113"/>
                    <a:pt x="63" y="114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8" y="115"/>
                    <a:pt x="70" y="113"/>
                    <a:pt x="70" y="11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2"/>
                    <a:pt x="69" y="1"/>
                  </a:cubicBezTo>
                  <a:cubicBezTo>
                    <a:pt x="68" y="0"/>
                    <a:pt x="67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449"/>
            <p:cNvSpPr/>
            <p:nvPr/>
          </p:nvSpPr>
          <p:spPr bwMode="auto">
            <a:xfrm>
              <a:off x="1148329" y="2862228"/>
              <a:ext cx="62752" cy="37507"/>
            </a:xfrm>
            <a:custGeom>
              <a:avLst/>
              <a:gdLst>
                <a:gd name="T0" fmla="*/ 27 w 37"/>
                <a:gd name="T1" fmla="*/ 0 h 22"/>
                <a:gd name="T2" fmla="*/ 19 w 37"/>
                <a:gd name="T3" fmla="*/ 3 h 22"/>
                <a:gd name="T4" fmla="*/ 23 w 37"/>
                <a:gd name="T5" fmla="*/ 14 h 22"/>
                <a:gd name="T6" fmla="*/ 19 w 37"/>
                <a:gd name="T7" fmla="*/ 19 h 22"/>
                <a:gd name="T8" fmla="*/ 15 w 37"/>
                <a:gd name="T9" fmla="*/ 14 h 22"/>
                <a:gd name="T10" fmla="*/ 19 w 37"/>
                <a:gd name="T11" fmla="*/ 3 h 22"/>
                <a:gd name="T12" fmla="*/ 15 w 37"/>
                <a:gd name="T13" fmla="*/ 2 h 22"/>
                <a:gd name="T14" fmla="*/ 10 w 37"/>
                <a:gd name="T15" fmla="*/ 0 h 22"/>
                <a:gd name="T16" fmla="*/ 0 w 37"/>
                <a:gd name="T17" fmla="*/ 11 h 22"/>
                <a:gd name="T18" fmla="*/ 0 w 37"/>
                <a:gd name="T19" fmla="*/ 22 h 22"/>
                <a:gd name="T20" fmla="*/ 17 w 37"/>
                <a:gd name="T21" fmla="*/ 22 h 22"/>
                <a:gd name="T22" fmla="*/ 19 w 37"/>
                <a:gd name="T23" fmla="*/ 22 h 22"/>
                <a:gd name="T24" fmla="*/ 20 w 37"/>
                <a:gd name="T25" fmla="*/ 22 h 22"/>
                <a:gd name="T26" fmla="*/ 37 w 37"/>
                <a:gd name="T27" fmla="*/ 22 h 22"/>
                <a:gd name="T28" fmla="*/ 37 w 37"/>
                <a:gd name="T29" fmla="*/ 11 h 22"/>
                <a:gd name="T30" fmla="*/ 27 w 37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22">
                  <a:moveTo>
                    <a:pt x="27" y="0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2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11"/>
                  </a:cubicBezTo>
                  <a:cubicBezTo>
                    <a:pt x="37" y="5"/>
                    <a:pt x="32" y="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Freeform 450"/>
            <p:cNvSpPr/>
            <p:nvPr/>
          </p:nvSpPr>
          <p:spPr bwMode="auto">
            <a:xfrm>
              <a:off x="1163476" y="2823279"/>
              <a:ext cx="32458" cy="35343"/>
            </a:xfrm>
            <a:custGeom>
              <a:avLst/>
              <a:gdLst>
                <a:gd name="T0" fmla="*/ 8 w 19"/>
                <a:gd name="T1" fmla="*/ 21 h 21"/>
                <a:gd name="T2" fmla="*/ 10 w 19"/>
                <a:gd name="T3" fmla="*/ 21 h 21"/>
                <a:gd name="T4" fmla="*/ 19 w 19"/>
                <a:gd name="T5" fmla="*/ 10 h 21"/>
                <a:gd name="T6" fmla="*/ 10 w 19"/>
                <a:gd name="T7" fmla="*/ 0 h 21"/>
                <a:gd name="T8" fmla="*/ 0 w 19"/>
                <a:gd name="T9" fmla="*/ 10 h 21"/>
                <a:gd name="T10" fmla="*/ 8 w 1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8" y="21"/>
                  </a:moveTo>
                  <a:cubicBezTo>
                    <a:pt x="8" y="21"/>
                    <a:pt x="9" y="21"/>
                    <a:pt x="10" y="21"/>
                  </a:cubicBezTo>
                  <a:cubicBezTo>
                    <a:pt x="15" y="21"/>
                    <a:pt x="19" y="16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3" y="20"/>
                    <a:pt x="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Oval 451"/>
            <p:cNvSpPr>
              <a:spLocks noChangeArrowheads="1"/>
            </p:cNvSpPr>
            <p:nvPr/>
          </p:nvSpPr>
          <p:spPr bwMode="auto">
            <a:xfrm>
              <a:off x="1163476" y="2703546"/>
              <a:ext cx="31015" cy="3750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Freeform 452"/>
            <p:cNvSpPr/>
            <p:nvPr/>
          </p:nvSpPr>
          <p:spPr bwMode="auto">
            <a:xfrm>
              <a:off x="1146887" y="2744659"/>
              <a:ext cx="64194" cy="36064"/>
            </a:xfrm>
            <a:custGeom>
              <a:avLst/>
              <a:gdLst>
                <a:gd name="T0" fmla="*/ 20 w 38"/>
                <a:gd name="T1" fmla="*/ 21 h 21"/>
                <a:gd name="T2" fmla="*/ 20 w 38"/>
                <a:gd name="T3" fmla="*/ 21 h 21"/>
                <a:gd name="T4" fmla="*/ 38 w 38"/>
                <a:gd name="T5" fmla="*/ 21 h 21"/>
                <a:gd name="T6" fmla="*/ 38 w 38"/>
                <a:gd name="T7" fmla="*/ 10 h 21"/>
                <a:gd name="T8" fmla="*/ 28 w 38"/>
                <a:gd name="T9" fmla="*/ 0 h 21"/>
                <a:gd name="T10" fmla="*/ 20 w 38"/>
                <a:gd name="T11" fmla="*/ 3 h 21"/>
                <a:gd name="T12" fmla="*/ 23 w 38"/>
                <a:gd name="T13" fmla="*/ 13 h 21"/>
                <a:gd name="T14" fmla="*/ 20 w 38"/>
                <a:gd name="T15" fmla="*/ 19 h 21"/>
                <a:gd name="T16" fmla="*/ 16 w 38"/>
                <a:gd name="T17" fmla="*/ 13 h 21"/>
                <a:gd name="T18" fmla="*/ 20 w 38"/>
                <a:gd name="T19" fmla="*/ 3 h 21"/>
                <a:gd name="T20" fmla="*/ 10 w 38"/>
                <a:gd name="T21" fmla="*/ 0 h 21"/>
                <a:gd name="T22" fmla="*/ 0 w 38"/>
                <a:gd name="T23" fmla="*/ 10 h 21"/>
                <a:gd name="T24" fmla="*/ 0 w 38"/>
                <a:gd name="T25" fmla="*/ 21 h 21"/>
                <a:gd name="T26" fmla="*/ 18 w 38"/>
                <a:gd name="T27" fmla="*/ 21 h 21"/>
                <a:gd name="T28" fmla="*/ 20 w 38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1"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10"/>
                  </a:cubicBezTo>
                  <a:cubicBezTo>
                    <a:pt x="38" y="4"/>
                    <a:pt x="32" y="1"/>
                    <a:pt x="28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Freeform 453"/>
            <p:cNvSpPr>
              <a:spLocks noEditPoints="1"/>
            </p:cNvSpPr>
            <p:nvPr/>
          </p:nvSpPr>
          <p:spPr bwMode="auto">
            <a:xfrm>
              <a:off x="1088463" y="2673253"/>
              <a:ext cx="383721" cy="262546"/>
            </a:xfrm>
            <a:custGeom>
              <a:avLst/>
              <a:gdLst>
                <a:gd name="T0" fmla="*/ 225 w 225"/>
                <a:gd name="T1" fmla="*/ 137 h 154"/>
                <a:gd name="T2" fmla="*/ 225 w 225"/>
                <a:gd name="T3" fmla="*/ 80 h 154"/>
                <a:gd name="T4" fmla="*/ 225 w 225"/>
                <a:gd name="T5" fmla="*/ 66 h 154"/>
                <a:gd name="T6" fmla="*/ 225 w 225"/>
                <a:gd name="T7" fmla="*/ 56 h 154"/>
                <a:gd name="T8" fmla="*/ 225 w 225"/>
                <a:gd name="T9" fmla="*/ 42 h 154"/>
                <a:gd name="T10" fmla="*/ 225 w 225"/>
                <a:gd name="T11" fmla="*/ 35 h 154"/>
                <a:gd name="T12" fmla="*/ 225 w 225"/>
                <a:gd name="T13" fmla="*/ 21 h 154"/>
                <a:gd name="T14" fmla="*/ 225 w 225"/>
                <a:gd name="T15" fmla="*/ 18 h 154"/>
                <a:gd name="T16" fmla="*/ 223 w 225"/>
                <a:gd name="T17" fmla="*/ 11 h 154"/>
                <a:gd name="T18" fmla="*/ 216 w 225"/>
                <a:gd name="T19" fmla="*/ 3 h 154"/>
                <a:gd name="T20" fmla="*/ 209 w 225"/>
                <a:gd name="T21" fmla="*/ 0 h 154"/>
                <a:gd name="T22" fmla="*/ 207 w 225"/>
                <a:gd name="T23" fmla="*/ 0 h 154"/>
                <a:gd name="T24" fmla="*/ 193 w 225"/>
                <a:gd name="T25" fmla="*/ 0 h 154"/>
                <a:gd name="T26" fmla="*/ 185 w 225"/>
                <a:gd name="T27" fmla="*/ 0 h 154"/>
                <a:gd name="T28" fmla="*/ 172 w 225"/>
                <a:gd name="T29" fmla="*/ 0 h 154"/>
                <a:gd name="T30" fmla="*/ 161 w 225"/>
                <a:gd name="T31" fmla="*/ 0 h 154"/>
                <a:gd name="T32" fmla="*/ 147 w 225"/>
                <a:gd name="T33" fmla="*/ 0 h 154"/>
                <a:gd name="T34" fmla="*/ 18 w 225"/>
                <a:gd name="T35" fmla="*/ 0 h 154"/>
                <a:gd name="T36" fmla="*/ 0 w 225"/>
                <a:gd name="T37" fmla="*/ 18 h 154"/>
                <a:gd name="T38" fmla="*/ 0 w 225"/>
                <a:gd name="T39" fmla="*/ 137 h 154"/>
                <a:gd name="T40" fmla="*/ 18 w 225"/>
                <a:gd name="T41" fmla="*/ 154 h 154"/>
                <a:gd name="T42" fmla="*/ 207 w 225"/>
                <a:gd name="T43" fmla="*/ 154 h 154"/>
                <a:gd name="T44" fmla="*/ 225 w 225"/>
                <a:gd name="T45" fmla="*/ 137 h 154"/>
                <a:gd name="T46" fmla="*/ 211 w 225"/>
                <a:gd name="T47" fmla="*/ 126 h 154"/>
                <a:gd name="T48" fmla="*/ 196 w 225"/>
                <a:gd name="T49" fmla="*/ 141 h 154"/>
                <a:gd name="T50" fmla="*/ 55 w 225"/>
                <a:gd name="T51" fmla="*/ 141 h 154"/>
                <a:gd name="T52" fmla="*/ 29 w 225"/>
                <a:gd name="T53" fmla="*/ 141 h 154"/>
                <a:gd name="T54" fmla="*/ 13 w 225"/>
                <a:gd name="T55" fmla="*/ 126 h 154"/>
                <a:gd name="T56" fmla="*/ 13 w 225"/>
                <a:gd name="T57" fmla="*/ 26 h 154"/>
                <a:gd name="T58" fmla="*/ 29 w 225"/>
                <a:gd name="T59" fmla="*/ 11 h 154"/>
                <a:gd name="T60" fmla="*/ 91 w 225"/>
                <a:gd name="T61" fmla="*/ 11 h 154"/>
                <a:gd name="T62" fmla="*/ 146 w 225"/>
                <a:gd name="T63" fmla="*/ 11 h 154"/>
                <a:gd name="T64" fmla="*/ 160 w 225"/>
                <a:gd name="T65" fmla="*/ 11 h 154"/>
                <a:gd name="T66" fmla="*/ 170 w 225"/>
                <a:gd name="T67" fmla="*/ 11 h 154"/>
                <a:gd name="T68" fmla="*/ 183 w 225"/>
                <a:gd name="T69" fmla="*/ 11 h 154"/>
                <a:gd name="T70" fmla="*/ 191 w 225"/>
                <a:gd name="T71" fmla="*/ 11 h 154"/>
                <a:gd name="T72" fmla="*/ 196 w 225"/>
                <a:gd name="T73" fmla="*/ 11 h 154"/>
                <a:gd name="T74" fmla="*/ 203 w 225"/>
                <a:gd name="T75" fmla="*/ 13 h 154"/>
                <a:gd name="T76" fmla="*/ 211 w 225"/>
                <a:gd name="T77" fmla="*/ 23 h 154"/>
                <a:gd name="T78" fmla="*/ 211 w 225"/>
                <a:gd name="T79" fmla="*/ 26 h 154"/>
                <a:gd name="T80" fmla="*/ 211 w 225"/>
                <a:gd name="T81" fmla="*/ 36 h 154"/>
                <a:gd name="T82" fmla="*/ 211 w 225"/>
                <a:gd name="T83" fmla="*/ 43 h 154"/>
                <a:gd name="T84" fmla="*/ 211 w 225"/>
                <a:gd name="T85" fmla="*/ 57 h 154"/>
                <a:gd name="T86" fmla="*/ 211 w 225"/>
                <a:gd name="T87" fmla="*/ 66 h 154"/>
                <a:gd name="T88" fmla="*/ 211 w 225"/>
                <a:gd name="T89" fmla="*/ 81 h 154"/>
                <a:gd name="T90" fmla="*/ 211 w 225"/>
                <a:gd name="T91" fmla="*/ 12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54">
                  <a:moveTo>
                    <a:pt x="225" y="137"/>
                  </a:moveTo>
                  <a:cubicBezTo>
                    <a:pt x="225" y="80"/>
                    <a:pt x="225" y="80"/>
                    <a:pt x="225" y="80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5" y="15"/>
                    <a:pt x="224" y="13"/>
                    <a:pt x="223" y="11"/>
                  </a:cubicBezTo>
                  <a:cubicBezTo>
                    <a:pt x="222" y="7"/>
                    <a:pt x="219" y="5"/>
                    <a:pt x="216" y="3"/>
                  </a:cubicBezTo>
                  <a:cubicBezTo>
                    <a:pt x="214" y="1"/>
                    <a:pt x="212" y="1"/>
                    <a:pt x="209" y="0"/>
                  </a:cubicBezTo>
                  <a:cubicBezTo>
                    <a:pt x="208" y="0"/>
                    <a:pt x="208" y="0"/>
                    <a:pt x="20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6"/>
                    <a:pt x="8" y="154"/>
                    <a:pt x="18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17" y="154"/>
                    <a:pt x="225" y="146"/>
                    <a:pt x="225" y="137"/>
                  </a:cubicBezTo>
                  <a:close/>
                  <a:moveTo>
                    <a:pt x="211" y="126"/>
                  </a:moveTo>
                  <a:cubicBezTo>
                    <a:pt x="211" y="135"/>
                    <a:pt x="204" y="141"/>
                    <a:pt x="19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0" y="141"/>
                    <a:pt x="13" y="135"/>
                    <a:pt x="13" y="1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8"/>
                    <a:pt x="20" y="11"/>
                    <a:pt x="29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8" y="11"/>
                    <a:pt x="201" y="12"/>
                    <a:pt x="203" y="13"/>
                  </a:cubicBezTo>
                  <a:cubicBezTo>
                    <a:pt x="207" y="15"/>
                    <a:pt x="210" y="19"/>
                    <a:pt x="211" y="23"/>
                  </a:cubicBezTo>
                  <a:cubicBezTo>
                    <a:pt x="211" y="24"/>
                    <a:pt x="211" y="25"/>
                    <a:pt x="211" y="2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81"/>
                    <a:pt x="211" y="81"/>
                    <a:pt x="211" y="81"/>
                  </a:cubicBezTo>
                  <a:lnTo>
                    <a:pt x="211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Freeform 454"/>
            <p:cNvSpPr/>
            <p:nvPr/>
          </p:nvSpPr>
          <p:spPr bwMode="auto">
            <a:xfrm>
              <a:off x="904537" y="3002156"/>
              <a:ext cx="168779" cy="228646"/>
            </a:xfrm>
            <a:custGeom>
              <a:avLst/>
              <a:gdLst>
                <a:gd name="T0" fmla="*/ 50 w 99"/>
                <a:gd name="T1" fmla="*/ 2 h 134"/>
                <a:gd name="T2" fmla="*/ 89 w 99"/>
                <a:gd name="T3" fmla="*/ 59 h 134"/>
                <a:gd name="T4" fmla="*/ 89 w 99"/>
                <a:gd name="T5" fmla="*/ 86 h 134"/>
                <a:gd name="T6" fmla="*/ 59 w 99"/>
                <a:gd name="T7" fmla="*/ 68 h 134"/>
                <a:gd name="T8" fmla="*/ 50 w 99"/>
                <a:gd name="T9" fmla="*/ 2 h 134"/>
                <a:gd name="T10" fmla="*/ 0 w 99"/>
                <a:gd name="T11" fmla="*/ 34 h 134"/>
                <a:gd name="T12" fmla="*/ 0 w 99"/>
                <a:gd name="T13" fmla="*/ 114 h 134"/>
                <a:gd name="T14" fmla="*/ 50 w 99"/>
                <a:gd name="T15" fmla="*/ 134 h 134"/>
                <a:gd name="T16" fmla="*/ 99 w 99"/>
                <a:gd name="T17" fmla="*/ 105 h 134"/>
                <a:gd name="T18" fmla="*/ 99 w 99"/>
                <a:gd name="T19" fmla="*/ 68 h 134"/>
                <a:gd name="T20" fmla="*/ 50 w 99"/>
                <a:gd name="T21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50" y="2"/>
                  </a:moveTo>
                  <a:cubicBezTo>
                    <a:pt x="89" y="59"/>
                    <a:pt x="89" y="59"/>
                    <a:pt x="89" y="59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0" y="0"/>
                    <a:pt x="0" y="34"/>
                  </a:cubicBezTo>
                  <a:cubicBezTo>
                    <a:pt x="0" y="68"/>
                    <a:pt x="0" y="114"/>
                    <a:pt x="0" y="114"/>
                  </a:cubicBezTo>
                  <a:cubicBezTo>
                    <a:pt x="0" y="114"/>
                    <a:pt x="5" y="134"/>
                    <a:pt x="50" y="134"/>
                  </a:cubicBezTo>
                  <a:cubicBezTo>
                    <a:pt x="94" y="134"/>
                    <a:pt x="99" y="121"/>
                    <a:pt x="99" y="105"/>
                  </a:cubicBezTo>
                  <a:cubicBezTo>
                    <a:pt x="99" y="89"/>
                    <a:pt x="99" y="68"/>
                    <a:pt x="99" y="68"/>
                  </a:cubicBezTo>
                  <a:cubicBezTo>
                    <a:pt x="99" y="68"/>
                    <a:pt x="88" y="2"/>
                    <a:pt x="5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Oval 455"/>
            <p:cNvSpPr>
              <a:spLocks noChangeArrowheads="1"/>
            </p:cNvSpPr>
            <p:nvPr/>
          </p:nvSpPr>
          <p:spPr bwMode="auto">
            <a:xfrm>
              <a:off x="913192" y="2842032"/>
              <a:ext cx="132715" cy="1550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6" name="组合 385"/>
          <p:cNvGrpSpPr/>
          <p:nvPr/>
        </p:nvGrpSpPr>
        <p:grpSpPr>
          <a:xfrm>
            <a:off x="1032204" y="3484692"/>
            <a:ext cx="481093" cy="719115"/>
            <a:chOff x="1032204" y="3484692"/>
            <a:chExt cx="481093" cy="719115"/>
          </a:xfrm>
          <a:solidFill>
            <a:srgbClr val="171E28"/>
          </a:solidFill>
        </p:grpSpPr>
        <p:sp>
          <p:nvSpPr>
            <p:cNvPr id="387" name="Oval 457"/>
            <p:cNvSpPr>
              <a:spLocks noChangeArrowheads="1"/>
            </p:cNvSpPr>
            <p:nvPr/>
          </p:nvSpPr>
          <p:spPr bwMode="auto">
            <a:xfrm>
              <a:off x="1221900" y="3484692"/>
              <a:ext cx="195467" cy="22792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8" name="组合 387"/>
            <p:cNvGrpSpPr/>
            <p:nvPr/>
          </p:nvGrpSpPr>
          <p:grpSpPr>
            <a:xfrm>
              <a:off x="1032204" y="3728484"/>
              <a:ext cx="481093" cy="475323"/>
              <a:chOff x="1032204" y="3728484"/>
              <a:chExt cx="481093" cy="475323"/>
            </a:xfrm>
            <a:grpFill/>
          </p:grpSpPr>
          <p:sp>
            <p:nvSpPr>
              <p:cNvPr id="389" name="Freeform 456"/>
              <p:cNvSpPr>
                <a:spLocks noEditPoints="1"/>
              </p:cNvSpPr>
              <p:nvPr/>
            </p:nvSpPr>
            <p:spPr bwMode="auto">
              <a:xfrm>
                <a:off x="1124527" y="3728484"/>
                <a:ext cx="388770" cy="347657"/>
              </a:xfrm>
              <a:custGeom>
                <a:avLst/>
                <a:gdLst>
                  <a:gd name="T0" fmla="*/ 148 w 228"/>
                  <a:gd name="T1" fmla="*/ 0 h 204"/>
                  <a:gd name="T2" fmla="*/ 148 w 228"/>
                  <a:gd name="T3" fmla="*/ 0 h 204"/>
                  <a:gd name="T4" fmla="*/ 114 w 228"/>
                  <a:gd name="T5" fmla="*/ 13 h 204"/>
                  <a:gd name="T6" fmla="*/ 80 w 228"/>
                  <a:gd name="T7" fmla="*/ 0 h 204"/>
                  <a:gd name="T8" fmla="*/ 0 w 228"/>
                  <a:gd name="T9" fmla="*/ 80 h 204"/>
                  <a:gd name="T10" fmla="*/ 0 w 228"/>
                  <a:gd name="T11" fmla="*/ 98 h 204"/>
                  <a:gd name="T12" fmla="*/ 7 w 228"/>
                  <a:gd name="T13" fmla="*/ 84 h 204"/>
                  <a:gd name="T14" fmla="*/ 17 w 228"/>
                  <a:gd name="T15" fmla="*/ 84 h 204"/>
                  <a:gd name="T16" fmla="*/ 93 w 228"/>
                  <a:gd name="T17" fmla="*/ 137 h 204"/>
                  <a:gd name="T18" fmla="*/ 93 w 228"/>
                  <a:gd name="T19" fmla="*/ 204 h 204"/>
                  <a:gd name="T20" fmla="*/ 104 w 228"/>
                  <a:gd name="T21" fmla="*/ 204 h 204"/>
                  <a:gd name="T22" fmla="*/ 124 w 228"/>
                  <a:gd name="T23" fmla="*/ 204 h 204"/>
                  <a:gd name="T24" fmla="*/ 228 w 228"/>
                  <a:gd name="T25" fmla="*/ 167 h 204"/>
                  <a:gd name="T26" fmla="*/ 228 w 228"/>
                  <a:gd name="T27" fmla="*/ 80 h 204"/>
                  <a:gd name="T28" fmla="*/ 148 w 228"/>
                  <a:gd name="T29" fmla="*/ 0 h 204"/>
                  <a:gd name="T30" fmla="*/ 114 w 228"/>
                  <a:gd name="T31" fmla="*/ 151 h 204"/>
                  <a:gd name="T32" fmla="*/ 101 w 228"/>
                  <a:gd name="T33" fmla="*/ 132 h 204"/>
                  <a:gd name="T34" fmla="*/ 87 w 228"/>
                  <a:gd name="T35" fmla="*/ 112 h 204"/>
                  <a:gd name="T36" fmla="*/ 114 w 228"/>
                  <a:gd name="T37" fmla="*/ 13 h 204"/>
                  <a:gd name="T38" fmla="*/ 141 w 228"/>
                  <a:gd name="T39" fmla="*/ 112 h 204"/>
                  <a:gd name="T40" fmla="*/ 114 w 228"/>
                  <a:gd name="T41" fmla="*/ 15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04">
                    <a:moveTo>
                      <a:pt x="148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0" y="9"/>
                      <a:pt x="0" y="30"/>
                      <a:pt x="0" y="80"/>
                    </a:cubicBezTo>
                    <a:cubicBezTo>
                      <a:pt x="0" y="87"/>
                      <a:pt x="0" y="92"/>
                      <a:pt x="0" y="98"/>
                    </a:cubicBezTo>
                    <a:cubicBezTo>
                      <a:pt x="5" y="90"/>
                      <a:pt x="7" y="84"/>
                      <a:pt x="7" y="84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33" y="137"/>
                      <a:pt x="93" y="137"/>
                    </a:cubicBezTo>
                    <a:cubicBezTo>
                      <a:pt x="93" y="204"/>
                      <a:pt x="93" y="204"/>
                      <a:pt x="93" y="204"/>
                    </a:cubicBezTo>
                    <a:cubicBezTo>
                      <a:pt x="97" y="204"/>
                      <a:pt x="100" y="204"/>
                      <a:pt x="10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225" y="204"/>
                      <a:pt x="228" y="167"/>
                      <a:pt x="228" y="167"/>
                    </a:cubicBezTo>
                    <a:cubicBezTo>
                      <a:pt x="228" y="167"/>
                      <a:pt x="228" y="154"/>
                      <a:pt x="228" y="80"/>
                    </a:cubicBezTo>
                    <a:cubicBezTo>
                      <a:pt x="228" y="30"/>
                      <a:pt x="178" y="9"/>
                      <a:pt x="148" y="0"/>
                    </a:cubicBezTo>
                    <a:close/>
                    <a:moveTo>
                      <a:pt x="114" y="151"/>
                    </a:moveTo>
                    <a:cubicBezTo>
                      <a:pt x="101" y="132"/>
                      <a:pt x="101" y="132"/>
                      <a:pt x="101" y="13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41" y="112"/>
                      <a:pt x="141" y="112"/>
                      <a:pt x="141" y="112"/>
                    </a:cubicBezTo>
                    <a:lnTo>
                      <a:pt x="114" y="1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458"/>
              <p:cNvSpPr/>
              <p:nvPr/>
            </p:nvSpPr>
            <p:spPr bwMode="auto">
              <a:xfrm>
                <a:off x="1092070" y="4012668"/>
                <a:ext cx="108913" cy="109634"/>
              </a:xfrm>
              <a:custGeom>
                <a:avLst/>
                <a:gdLst>
                  <a:gd name="T0" fmla="*/ 20 w 64"/>
                  <a:gd name="T1" fmla="*/ 2 h 64"/>
                  <a:gd name="T2" fmla="*/ 0 w 64"/>
                  <a:gd name="T3" fmla="*/ 32 h 64"/>
                  <a:gd name="T4" fmla="*/ 32 w 64"/>
                  <a:gd name="T5" fmla="*/ 64 h 64"/>
                  <a:gd name="T6" fmla="*/ 64 w 64"/>
                  <a:gd name="T7" fmla="*/ 32 h 64"/>
                  <a:gd name="T8" fmla="*/ 64 w 64"/>
                  <a:gd name="T9" fmla="*/ 31 h 64"/>
                  <a:gd name="T10" fmla="*/ 32 w 64"/>
                  <a:gd name="T11" fmla="*/ 0 h 64"/>
                  <a:gd name="T12" fmla="*/ 20 w 64"/>
                  <a:gd name="T1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4">
                    <a:moveTo>
                      <a:pt x="20" y="2"/>
                    </a:moveTo>
                    <a:cubicBezTo>
                      <a:pt x="8" y="7"/>
                      <a:pt x="0" y="18"/>
                      <a:pt x="0" y="32"/>
                    </a:cubicBezTo>
                    <a:cubicBezTo>
                      <a:pt x="0" y="49"/>
                      <a:pt x="14" y="64"/>
                      <a:pt x="32" y="64"/>
                    </a:cubicBezTo>
                    <a:cubicBezTo>
                      <a:pt x="50" y="64"/>
                      <a:pt x="64" y="49"/>
                      <a:pt x="64" y="32"/>
                    </a:cubicBezTo>
                    <a:cubicBezTo>
                      <a:pt x="64" y="32"/>
                      <a:pt x="64" y="31"/>
                      <a:pt x="64" y="31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28" y="0"/>
                      <a:pt x="24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459"/>
              <p:cNvSpPr>
                <a:spLocks noEditPoints="1"/>
              </p:cNvSpPr>
              <p:nvPr/>
            </p:nvSpPr>
            <p:spPr bwMode="auto">
              <a:xfrm>
                <a:off x="1032204" y="3898706"/>
                <a:ext cx="228646" cy="305101"/>
              </a:xfrm>
              <a:custGeom>
                <a:avLst/>
                <a:gdLst>
                  <a:gd name="T0" fmla="*/ 66 w 134"/>
                  <a:gd name="T1" fmla="*/ 0 h 179"/>
                  <a:gd name="T2" fmla="*/ 54 w 134"/>
                  <a:gd name="T3" fmla="*/ 18 h 179"/>
                  <a:gd name="T4" fmla="*/ 0 w 134"/>
                  <a:gd name="T5" fmla="*/ 48 h 179"/>
                  <a:gd name="T6" fmla="*/ 0 w 134"/>
                  <a:gd name="T7" fmla="*/ 117 h 179"/>
                  <a:gd name="T8" fmla="*/ 66 w 134"/>
                  <a:gd name="T9" fmla="*/ 179 h 179"/>
                  <a:gd name="T10" fmla="*/ 134 w 134"/>
                  <a:gd name="T11" fmla="*/ 116 h 179"/>
                  <a:gd name="T12" fmla="*/ 134 w 134"/>
                  <a:gd name="T13" fmla="*/ 104 h 179"/>
                  <a:gd name="T14" fmla="*/ 134 w 134"/>
                  <a:gd name="T15" fmla="*/ 48 h 179"/>
                  <a:gd name="T16" fmla="*/ 66 w 134"/>
                  <a:gd name="T17" fmla="*/ 0 h 179"/>
                  <a:gd name="T18" fmla="*/ 107 w 134"/>
                  <a:gd name="T19" fmla="*/ 99 h 179"/>
                  <a:gd name="T20" fmla="*/ 107 w 134"/>
                  <a:gd name="T21" fmla="*/ 100 h 179"/>
                  <a:gd name="T22" fmla="*/ 67 w 134"/>
                  <a:gd name="T23" fmla="*/ 139 h 179"/>
                  <a:gd name="T24" fmla="*/ 27 w 134"/>
                  <a:gd name="T25" fmla="*/ 99 h 179"/>
                  <a:gd name="T26" fmla="*/ 54 w 134"/>
                  <a:gd name="T27" fmla="*/ 60 h 179"/>
                  <a:gd name="T28" fmla="*/ 67 w 134"/>
                  <a:gd name="T29" fmla="*/ 58 h 179"/>
                  <a:gd name="T30" fmla="*/ 107 w 134"/>
                  <a:gd name="T31" fmla="*/ 9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179">
                    <a:moveTo>
                      <a:pt x="66" y="0"/>
                    </a:moveTo>
                    <a:cubicBezTo>
                      <a:pt x="66" y="0"/>
                      <a:pt x="62" y="9"/>
                      <a:pt x="54" y="18"/>
                    </a:cubicBezTo>
                    <a:cubicBezTo>
                      <a:pt x="44" y="30"/>
                      <a:pt x="27" y="45"/>
                      <a:pt x="0" y="48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53"/>
                      <a:pt x="66" y="179"/>
                      <a:pt x="66" y="179"/>
                    </a:cubicBezTo>
                    <a:cubicBezTo>
                      <a:pt x="124" y="164"/>
                      <a:pt x="134" y="116"/>
                      <a:pt x="134" y="116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81" y="46"/>
                      <a:pt x="66" y="0"/>
                      <a:pt x="66" y="0"/>
                    </a:cubicBezTo>
                    <a:close/>
                    <a:moveTo>
                      <a:pt x="107" y="99"/>
                    </a:moveTo>
                    <a:cubicBezTo>
                      <a:pt x="107" y="99"/>
                      <a:pt x="107" y="100"/>
                      <a:pt x="107" y="100"/>
                    </a:cubicBezTo>
                    <a:cubicBezTo>
                      <a:pt x="106" y="122"/>
                      <a:pt x="89" y="139"/>
                      <a:pt x="67" y="139"/>
                    </a:cubicBezTo>
                    <a:cubicBezTo>
                      <a:pt x="45" y="139"/>
                      <a:pt x="27" y="121"/>
                      <a:pt x="27" y="99"/>
                    </a:cubicBezTo>
                    <a:cubicBezTo>
                      <a:pt x="27" y="81"/>
                      <a:pt x="38" y="66"/>
                      <a:pt x="54" y="60"/>
                    </a:cubicBezTo>
                    <a:cubicBezTo>
                      <a:pt x="58" y="59"/>
                      <a:pt x="63" y="58"/>
                      <a:pt x="67" y="58"/>
                    </a:cubicBezTo>
                    <a:cubicBezTo>
                      <a:pt x="89" y="58"/>
                      <a:pt x="107" y="76"/>
                      <a:pt x="107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92" name="组合 391"/>
          <p:cNvGrpSpPr/>
          <p:nvPr/>
        </p:nvGrpSpPr>
        <p:grpSpPr>
          <a:xfrm>
            <a:off x="2084550" y="3463775"/>
            <a:ext cx="452964" cy="740033"/>
            <a:chOff x="2190567" y="3013202"/>
            <a:chExt cx="452964" cy="740033"/>
          </a:xfrm>
          <a:solidFill>
            <a:srgbClr val="171E28"/>
          </a:solidFill>
        </p:grpSpPr>
        <p:sp>
          <p:nvSpPr>
            <p:cNvPr id="393" name="Freeform 460"/>
            <p:cNvSpPr/>
            <p:nvPr/>
          </p:nvSpPr>
          <p:spPr bwMode="auto">
            <a:xfrm>
              <a:off x="2599533" y="3101919"/>
              <a:ext cx="43998" cy="42556"/>
            </a:xfrm>
            <a:custGeom>
              <a:avLst/>
              <a:gdLst>
                <a:gd name="T0" fmla="*/ 25 w 26"/>
                <a:gd name="T1" fmla="*/ 4 h 25"/>
                <a:gd name="T2" fmla="*/ 15 w 26"/>
                <a:gd name="T3" fmla="*/ 2 h 25"/>
                <a:gd name="T4" fmla="*/ 3 w 26"/>
                <a:gd name="T5" fmla="*/ 11 h 25"/>
                <a:gd name="T6" fmla="*/ 0 w 26"/>
                <a:gd name="T7" fmla="*/ 17 h 25"/>
                <a:gd name="T8" fmla="*/ 1 w 26"/>
                <a:gd name="T9" fmla="*/ 21 h 25"/>
                <a:gd name="T10" fmla="*/ 11 w 26"/>
                <a:gd name="T11" fmla="*/ 23 h 25"/>
                <a:gd name="T12" fmla="*/ 23 w 26"/>
                <a:gd name="T13" fmla="*/ 14 h 25"/>
                <a:gd name="T14" fmla="*/ 26 w 26"/>
                <a:gd name="T15" fmla="*/ 8 h 25"/>
                <a:gd name="T16" fmla="*/ 25 w 26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5" y="4"/>
                  </a:moveTo>
                  <a:cubicBezTo>
                    <a:pt x="22" y="1"/>
                    <a:pt x="18" y="0"/>
                    <a:pt x="15" y="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0" y="15"/>
                    <a:pt x="0" y="17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4" y="24"/>
                    <a:pt x="8" y="25"/>
                    <a:pt x="11" y="2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6" y="10"/>
                    <a:pt x="26" y="8"/>
                  </a:cubicBezTo>
                  <a:cubicBezTo>
                    <a:pt x="26" y="7"/>
                    <a:pt x="26" y="5"/>
                    <a:pt x="2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Freeform 461"/>
            <p:cNvSpPr/>
            <p:nvPr/>
          </p:nvSpPr>
          <p:spPr bwMode="auto">
            <a:xfrm>
              <a:off x="2493504" y="3013202"/>
              <a:ext cx="23802" cy="49769"/>
            </a:xfrm>
            <a:custGeom>
              <a:avLst/>
              <a:gdLst>
                <a:gd name="T0" fmla="*/ 7 w 14"/>
                <a:gd name="T1" fmla="*/ 29 h 29"/>
                <a:gd name="T2" fmla="*/ 14 w 14"/>
                <a:gd name="T3" fmla="*/ 22 h 29"/>
                <a:gd name="T4" fmla="*/ 14 w 14"/>
                <a:gd name="T5" fmla="*/ 7 h 29"/>
                <a:gd name="T6" fmla="*/ 12 w 14"/>
                <a:gd name="T7" fmla="*/ 2 h 29"/>
                <a:gd name="T8" fmla="*/ 7 w 14"/>
                <a:gd name="T9" fmla="*/ 0 h 29"/>
                <a:gd name="T10" fmla="*/ 0 w 14"/>
                <a:gd name="T11" fmla="*/ 7 h 29"/>
                <a:gd name="T12" fmla="*/ 0 w 14"/>
                <a:gd name="T13" fmla="*/ 22 h 29"/>
                <a:gd name="T14" fmla="*/ 2 w 14"/>
                <a:gd name="T15" fmla="*/ 27 h 29"/>
                <a:gd name="T16" fmla="*/ 7 w 14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9">
                  <a:moveTo>
                    <a:pt x="7" y="29"/>
                  </a:moveTo>
                  <a:cubicBezTo>
                    <a:pt x="11" y="29"/>
                    <a:pt x="14" y="26"/>
                    <a:pt x="14" y="2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4" y="4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2" y="27"/>
                  </a:cubicBezTo>
                  <a:cubicBezTo>
                    <a:pt x="3" y="28"/>
                    <a:pt x="5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Freeform 462"/>
            <p:cNvSpPr/>
            <p:nvPr/>
          </p:nvSpPr>
          <p:spPr bwMode="auto">
            <a:xfrm>
              <a:off x="2463211" y="3316860"/>
              <a:ext cx="62752" cy="23802"/>
            </a:xfrm>
            <a:custGeom>
              <a:avLst/>
              <a:gdLst>
                <a:gd name="T0" fmla="*/ 30 w 37"/>
                <a:gd name="T1" fmla="*/ 0 h 14"/>
                <a:gd name="T2" fmla="*/ 7 w 37"/>
                <a:gd name="T3" fmla="*/ 0 h 14"/>
                <a:gd name="T4" fmla="*/ 2 w 37"/>
                <a:gd name="T5" fmla="*/ 2 h 14"/>
                <a:gd name="T6" fmla="*/ 0 w 37"/>
                <a:gd name="T7" fmla="*/ 7 h 14"/>
                <a:gd name="T8" fmla="*/ 7 w 37"/>
                <a:gd name="T9" fmla="*/ 14 h 14"/>
                <a:gd name="T10" fmla="*/ 30 w 37"/>
                <a:gd name="T11" fmla="*/ 14 h 14"/>
                <a:gd name="T12" fmla="*/ 37 w 37"/>
                <a:gd name="T13" fmla="*/ 7 h 14"/>
                <a:gd name="T14" fmla="*/ 30 w 3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4">
                  <a:moveTo>
                    <a:pt x="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7" y="11"/>
                    <a:pt x="37" y="7"/>
                  </a:cubicBezTo>
                  <a:cubicBezTo>
                    <a:pt x="37" y="4"/>
                    <a:pt x="34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Freeform 463"/>
            <p:cNvSpPr/>
            <p:nvPr/>
          </p:nvSpPr>
          <p:spPr bwMode="auto">
            <a:xfrm>
              <a:off x="2427147" y="3250503"/>
              <a:ext cx="141371" cy="59866"/>
            </a:xfrm>
            <a:custGeom>
              <a:avLst/>
              <a:gdLst>
                <a:gd name="T0" fmla="*/ 66 w 83"/>
                <a:gd name="T1" fmla="*/ 5 h 35"/>
                <a:gd name="T2" fmla="*/ 66 w 83"/>
                <a:gd name="T3" fmla="*/ 22 h 35"/>
                <a:gd name="T4" fmla="*/ 41 w 83"/>
                <a:gd name="T5" fmla="*/ 27 h 35"/>
                <a:gd name="T6" fmla="*/ 18 w 83"/>
                <a:gd name="T7" fmla="*/ 22 h 35"/>
                <a:gd name="T8" fmla="*/ 15 w 83"/>
                <a:gd name="T9" fmla="*/ 5 h 35"/>
                <a:gd name="T10" fmla="*/ 6 w 83"/>
                <a:gd name="T11" fmla="*/ 0 h 35"/>
                <a:gd name="T12" fmla="*/ 11 w 83"/>
                <a:gd name="T13" fmla="*/ 14 h 35"/>
                <a:gd name="T14" fmla="*/ 41 w 83"/>
                <a:gd name="T15" fmla="*/ 35 h 35"/>
                <a:gd name="T16" fmla="*/ 42 w 83"/>
                <a:gd name="T17" fmla="*/ 35 h 35"/>
                <a:gd name="T18" fmla="*/ 73 w 83"/>
                <a:gd name="T19" fmla="*/ 14 h 35"/>
                <a:gd name="T20" fmla="*/ 77 w 83"/>
                <a:gd name="T21" fmla="*/ 0 h 35"/>
                <a:gd name="T22" fmla="*/ 66 w 83"/>
                <a:gd name="T2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35">
                  <a:moveTo>
                    <a:pt x="66" y="5"/>
                  </a:moveTo>
                  <a:cubicBezTo>
                    <a:pt x="65" y="10"/>
                    <a:pt x="63" y="17"/>
                    <a:pt x="66" y="22"/>
                  </a:cubicBezTo>
                  <a:cubicBezTo>
                    <a:pt x="66" y="22"/>
                    <a:pt x="53" y="27"/>
                    <a:pt x="41" y="27"/>
                  </a:cubicBezTo>
                  <a:cubicBezTo>
                    <a:pt x="30" y="27"/>
                    <a:pt x="18" y="22"/>
                    <a:pt x="18" y="22"/>
                  </a:cubicBezTo>
                  <a:cubicBezTo>
                    <a:pt x="19" y="16"/>
                    <a:pt x="17" y="10"/>
                    <a:pt x="15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5"/>
                    <a:pt x="10" y="11"/>
                    <a:pt x="11" y="14"/>
                  </a:cubicBezTo>
                  <a:cubicBezTo>
                    <a:pt x="11" y="22"/>
                    <a:pt x="0" y="35"/>
                    <a:pt x="41" y="35"/>
                  </a:cubicBezTo>
                  <a:cubicBezTo>
                    <a:pt x="41" y="35"/>
                    <a:pt x="42" y="35"/>
                    <a:pt x="42" y="35"/>
                  </a:cubicBezTo>
                  <a:cubicBezTo>
                    <a:pt x="83" y="35"/>
                    <a:pt x="73" y="22"/>
                    <a:pt x="73" y="14"/>
                  </a:cubicBezTo>
                  <a:cubicBezTo>
                    <a:pt x="73" y="11"/>
                    <a:pt x="75" y="5"/>
                    <a:pt x="77" y="0"/>
                  </a:cubicBezTo>
                  <a:lnTo>
                    <a:pt x="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Freeform 464"/>
            <p:cNvSpPr/>
            <p:nvPr/>
          </p:nvSpPr>
          <p:spPr bwMode="auto">
            <a:xfrm>
              <a:off x="2394689" y="3289452"/>
              <a:ext cx="38949" cy="39671"/>
            </a:xfrm>
            <a:custGeom>
              <a:avLst/>
              <a:gdLst>
                <a:gd name="T0" fmla="*/ 16 w 23"/>
                <a:gd name="T1" fmla="*/ 3 h 23"/>
                <a:gd name="T2" fmla="*/ 3 w 23"/>
                <a:gd name="T3" fmla="*/ 7 h 23"/>
                <a:gd name="T4" fmla="*/ 6 w 23"/>
                <a:gd name="T5" fmla="*/ 20 h 23"/>
                <a:gd name="T6" fmla="*/ 20 w 23"/>
                <a:gd name="T7" fmla="*/ 17 h 23"/>
                <a:gd name="T8" fmla="*/ 16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3"/>
                  </a:moveTo>
                  <a:cubicBezTo>
                    <a:pt x="12" y="0"/>
                    <a:pt x="5" y="2"/>
                    <a:pt x="3" y="7"/>
                  </a:cubicBezTo>
                  <a:cubicBezTo>
                    <a:pt x="0" y="11"/>
                    <a:pt x="1" y="17"/>
                    <a:pt x="6" y="20"/>
                  </a:cubicBezTo>
                  <a:cubicBezTo>
                    <a:pt x="11" y="23"/>
                    <a:pt x="17" y="22"/>
                    <a:pt x="20" y="17"/>
                  </a:cubicBezTo>
                  <a:cubicBezTo>
                    <a:pt x="23" y="12"/>
                    <a:pt x="21" y="6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Freeform 465"/>
            <p:cNvSpPr>
              <a:spLocks noEditPoints="1"/>
            </p:cNvSpPr>
            <p:nvPr/>
          </p:nvSpPr>
          <p:spPr bwMode="auto">
            <a:xfrm>
              <a:off x="2404787" y="3073068"/>
              <a:ext cx="186090" cy="186090"/>
            </a:xfrm>
            <a:custGeom>
              <a:avLst/>
              <a:gdLst>
                <a:gd name="T0" fmla="*/ 54 w 109"/>
                <a:gd name="T1" fmla="*/ 0 h 109"/>
                <a:gd name="T2" fmla="*/ 0 w 109"/>
                <a:gd name="T3" fmla="*/ 54 h 109"/>
                <a:gd name="T4" fmla="*/ 12 w 109"/>
                <a:gd name="T5" fmla="*/ 89 h 109"/>
                <a:gd name="T6" fmla="*/ 12 w 109"/>
                <a:gd name="T7" fmla="*/ 89 h 109"/>
                <a:gd name="T8" fmla="*/ 25 w 109"/>
                <a:gd name="T9" fmla="*/ 100 h 109"/>
                <a:gd name="T10" fmla="*/ 54 w 109"/>
                <a:gd name="T11" fmla="*/ 109 h 109"/>
                <a:gd name="T12" fmla="*/ 82 w 109"/>
                <a:gd name="T13" fmla="*/ 101 h 109"/>
                <a:gd name="T14" fmla="*/ 97 w 109"/>
                <a:gd name="T15" fmla="*/ 89 h 109"/>
                <a:gd name="T16" fmla="*/ 97 w 109"/>
                <a:gd name="T17" fmla="*/ 88 h 109"/>
                <a:gd name="T18" fmla="*/ 109 w 109"/>
                <a:gd name="T19" fmla="*/ 54 h 109"/>
                <a:gd name="T20" fmla="*/ 54 w 109"/>
                <a:gd name="T21" fmla="*/ 0 h 109"/>
                <a:gd name="T22" fmla="*/ 54 w 109"/>
                <a:gd name="T23" fmla="*/ 101 h 109"/>
                <a:gd name="T24" fmla="*/ 7 w 109"/>
                <a:gd name="T25" fmla="*/ 54 h 109"/>
                <a:gd name="T26" fmla="*/ 54 w 109"/>
                <a:gd name="T27" fmla="*/ 7 h 109"/>
                <a:gd name="T28" fmla="*/ 101 w 109"/>
                <a:gd name="T29" fmla="*/ 54 h 109"/>
                <a:gd name="T30" fmla="*/ 54 w 109"/>
                <a:gd name="T3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09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67"/>
                    <a:pt x="5" y="80"/>
                    <a:pt x="12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6" y="93"/>
                    <a:pt x="20" y="97"/>
                    <a:pt x="25" y="100"/>
                  </a:cubicBezTo>
                  <a:cubicBezTo>
                    <a:pt x="34" y="106"/>
                    <a:pt x="44" y="109"/>
                    <a:pt x="54" y="109"/>
                  </a:cubicBezTo>
                  <a:cubicBezTo>
                    <a:pt x="65" y="109"/>
                    <a:pt x="74" y="106"/>
                    <a:pt x="82" y="101"/>
                  </a:cubicBezTo>
                  <a:cubicBezTo>
                    <a:pt x="88" y="98"/>
                    <a:pt x="93" y="94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104" y="79"/>
                    <a:pt x="109" y="67"/>
                    <a:pt x="109" y="54"/>
                  </a:cubicBezTo>
                  <a:cubicBezTo>
                    <a:pt x="109" y="24"/>
                    <a:pt x="85" y="0"/>
                    <a:pt x="54" y="0"/>
                  </a:cubicBezTo>
                  <a:close/>
                  <a:moveTo>
                    <a:pt x="54" y="101"/>
                  </a:moveTo>
                  <a:cubicBezTo>
                    <a:pt x="29" y="101"/>
                    <a:pt x="7" y="80"/>
                    <a:pt x="7" y="54"/>
                  </a:cubicBezTo>
                  <a:cubicBezTo>
                    <a:pt x="7" y="28"/>
                    <a:pt x="29" y="7"/>
                    <a:pt x="54" y="7"/>
                  </a:cubicBezTo>
                  <a:cubicBezTo>
                    <a:pt x="80" y="7"/>
                    <a:pt x="101" y="28"/>
                    <a:pt x="101" y="54"/>
                  </a:cubicBezTo>
                  <a:cubicBezTo>
                    <a:pt x="101" y="80"/>
                    <a:pt x="80" y="101"/>
                    <a:pt x="54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Freeform 466"/>
            <p:cNvSpPr/>
            <p:nvPr/>
          </p:nvSpPr>
          <p:spPr bwMode="auto">
            <a:xfrm>
              <a:off x="2369444" y="3325516"/>
              <a:ext cx="28851" cy="28851"/>
            </a:xfrm>
            <a:custGeom>
              <a:avLst/>
              <a:gdLst>
                <a:gd name="T0" fmla="*/ 13 w 17"/>
                <a:gd name="T1" fmla="*/ 2 h 17"/>
                <a:gd name="T2" fmla="*/ 2 w 17"/>
                <a:gd name="T3" fmla="*/ 4 h 17"/>
                <a:gd name="T4" fmla="*/ 5 w 17"/>
                <a:gd name="T5" fmla="*/ 15 h 17"/>
                <a:gd name="T6" fmla="*/ 15 w 17"/>
                <a:gd name="T7" fmla="*/ 12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0"/>
                    <a:pt x="5" y="1"/>
                    <a:pt x="2" y="4"/>
                  </a:cubicBezTo>
                  <a:cubicBezTo>
                    <a:pt x="0" y="8"/>
                    <a:pt x="1" y="13"/>
                    <a:pt x="5" y="15"/>
                  </a:cubicBezTo>
                  <a:cubicBezTo>
                    <a:pt x="9" y="17"/>
                    <a:pt x="13" y="16"/>
                    <a:pt x="15" y="12"/>
                  </a:cubicBezTo>
                  <a:cubicBezTo>
                    <a:pt x="17" y="8"/>
                    <a:pt x="16" y="4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Freeform 467"/>
            <p:cNvSpPr/>
            <p:nvPr/>
          </p:nvSpPr>
          <p:spPr bwMode="auto">
            <a:xfrm>
              <a:off x="2353576" y="3101919"/>
              <a:ext cx="44719" cy="42556"/>
            </a:xfrm>
            <a:custGeom>
              <a:avLst/>
              <a:gdLst>
                <a:gd name="T0" fmla="*/ 3 w 26"/>
                <a:gd name="T1" fmla="*/ 14 h 25"/>
                <a:gd name="T2" fmla="*/ 14 w 26"/>
                <a:gd name="T3" fmla="*/ 23 h 25"/>
                <a:gd name="T4" fmla="*/ 24 w 26"/>
                <a:gd name="T5" fmla="*/ 21 h 25"/>
                <a:gd name="T6" fmla="*/ 26 w 26"/>
                <a:gd name="T7" fmla="*/ 17 h 25"/>
                <a:gd name="T8" fmla="*/ 23 w 26"/>
                <a:gd name="T9" fmla="*/ 11 h 25"/>
                <a:gd name="T10" fmla="*/ 11 w 26"/>
                <a:gd name="T11" fmla="*/ 2 h 25"/>
                <a:gd name="T12" fmla="*/ 1 w 26"/>
                <a:gd name="T13" fmla="*/ 4 h 25"/>
                <a:gd name="T14" fmla="*/ 0 w 26"/>
                <a:gd name="T15" fmla="*/ 8 h 25"/>
                <a:gd name="T16" fmla="*/ 3 w 26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3" y="14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8" y="25"/>
                    <a:pt x="22" y="24"/>
                    <a:pt x="24" y="21"/>
                  </a:cubicBezTo>
                  <a:cubicBezTo>
                    <a:pt x="25" y="20"/>
                    <a:pt x="26" y="18"/>
                    <a:pt x="26" y="17"/>
                  </a:cubicBezTo>
                  <a:cubicBezTo>
                    <a:pt x="26" y="15"/>
                    <a:pt x="25" y="12"/>
                    <a:pt x="23" y="1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3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10"/>
                    <a:pt x="1" y="1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Freeform 468"/>
            <p:cNvSpPr/>
            <p:nvPr/>
          </p:nvSpPr>
          <p:spPr bwMode="auto">
            <a:xfrm>
              <a:off x="2190567" y="3482034"/>
              <a:ext cx="200516" cy="271201"/>
            </a:xfrm>
            <a:custGeom>
              <a:avLst/>
              <a:gdLst>
                <a:gd name="T0" fmla="*/ 59 w 118"/>
                <a:gd name="T1" fmla="*/ 3 h 159"/>
                <a:gd name="T2" fmla="*/ 106 w 118"/>
                <a:gd name="T3" fmla="*/ 71 h 159"/>
                <a:gd name="T4" fmla="*/ 106 w 118"/>
                <a:gd name="T5" fmla="*/ 103 h 159"/>
                <a:gd name="T6" fmla="*/ 71 w 118"/>
                <a:gd name="T7" fmla="*/ 81 h 159"/>
                <a:gd name="T8" fmla="*/ 59 w 118"/>
                <a:gd name="T9" fmla="*/ 3 h 159"/>
                <a:gd name="T10" fmla="*/ 0 w 118"/>
                <a:gd name="T11" fmla="*/ 41 h 159"/>
                <a:gd name="T12" fmla="*/ 0 w 118"/>
                <a:gd name="T13" fmla="*/ 136 h 159"/>
                <a:gd name="T14" fmla="*/ 59 w 118"/>
                <a:gd name="T15" fmla="*/ 159 h 159"/>
                <a:gd name="T16" fmla="*/ 118 w 118"/>
                <a:gd name="T17" fmla="*/ 125 h 159"/>
                <a:gd name="T18" fmla="*/ 118 w 118"/>
                <a:gd name="T19" fmla="*/ 81 h 159"/>
                <a:gd name="T20" fmla="*/ 59 w 118"/>
                <a:gd name="T21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59">
                  <a:moveTo>
                    <a:pt x="59" y="3"/>
                  </a:moveTo>
                  <a:cubicBezTo>
                    <a:pt x="106" y="71"/>
                    <a:pt x="106" y="71"/>
                    <a:pt x="106" y="71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0" y="0"/>
                    <a:pt x="0" y="41"/>
                  </a:cubicBezTo>
                  <a:cubicBezTo>
                    <a:pt x="0" y="82"/>
                    <a:pt x="0" y="136"/>
                    <a:pt x="0" y="136"/>
                  </a:cubicBezTo>
                  <a:cubicBezTo>
                    <a:pt x="0" y="136"/>
                    <a:pt x="7" y="159"/>
                    <a:pt x="59" y="159"/>
                  </a:cubicBezTo>
                  <a:cubicBezTo>
                    <a:pt x="111" y="159"/>
                    <a:pt x="118" y="144"/>
                    <a:pt x="118" y="125"/>
                  </a:cubicBezTo>
                  <a:cubicBezTo>
                    <a:pt x="118" y="106"/>
                    <a:pt x="118" y="81"/>
                    <a:pt x="118" y="81"/>
                  </a:cubicBezTo>
                  <a:cubicBezTo>
                    <a:pt x="118" y="81"/>
                    <a:pt x="105" y="3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Oval 469"/>
            <p:cNvSpPr>
              <a:spLocks noChangeArrowheads="1"/>
            </p:cNvSpPr>
            <p:nvPr/>
          </p:nvSpPr>
          <p:spPr bwMode="auto">
            <a:xfrm>
              <a:off x="2200665" y="3293058"/>
              <a:ext cx="157960" cy="18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2941430" y="3631112"/>
            <a:ext cx="852552" cy="448636"/>
            <a:chOff x="3047447" y="3180539"/>
            <a:chExt cx="852552" cy="448636"/>
          </a:xfrm>
          <a:solidFill>
            <a:srgbClr val="171E28"/>
          </a:solidFill>
        </p:grpSpPr>
        <p:sp>
          <p:nvSpPr>
            <p:cNvPr id="404" name="Freeform 470"/>
            <p:cNvSpPr/>
            <p:nvPr/>
          </p:nvSpPr>
          <p:spPr bwMode="auto">
            <a:xfrm>
              <a:off x="3778824" y="3272863"/>
              <a:ext cx="121175" cy="253890"/>
            </a:xfrm>
            <a:custGeom>
              <a:avLst/>
              <a:gdLst>
                <a:gd name="T0" fmla="*/ 58 w 71"/>
                <a:gd name="T1" fmla="*/ 37 h 149"/>
                <a:gd name="T2" fmla="*/ 21 w 71"/>
                <a:gd name="T3" fmla="*/ 0 h 149"/>
                <a:gd name="T4" fmla="*/ 0 w 71"/>
                <a:gd name="T5" fmla="*/ 19 h 149"/>
                <a:gd name="T6" fmla="*/ 30 w 71"/>
                <a:gd name="T7" fmla="*/ 75 h 149"/>
                <a:gd name="T8" fmla="*/ 9 w 71"/>
                <a:gd name="T9" fmla="*/ 123 h 149"/>
                <a:gd name="T10" fmla="*/ 31 w 71"/>
                <a:gd name="T11" fmla="*/ 149 h 149"/>
                <a:gd name="T12" fmla="*/ 71 w 71"/>
                <a:gd name="T13" fmla="*/ 79 h 149"/>
                <a:gd name="T14" fmla="*/ 58 w 71"/>
                <a:gd name="T15" fmla="*/ 3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49">
                  <a:moveTo>
                    <a:pt x="58" y="37"/>
                  </a:moveTo>
                  <a:cubicBezTo>
                    <a:pt x="49" y="23"/>
                    <a:pt x="37" y="11"/>
                    <a:pt x="2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9" y="36"/>
                    <a:pt x="30" y="55"/>
                    <a:pt x="30" y="75"/>
                  </a:cubicBezTo>
                  <a:cubicBezTo>
                    <a:pt x="30" y="92"/>
                    <a:pt x="23" y="108"/>
                    <a:pt x="9" y="123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57" y="129"/>
                    <a:pt x="71" y="105"/>
                    <a:pt x="71" y="79"/>
                  </a:cubicBezTo>
                  <a:cubicBezTo>
                    <a:pt x="71" y="64"/>
                    <a:pt x="67" y="50"/>
                    <a:pt x="5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Freeform 471"/>
            <p:cNvSpPr/>
            <p:nvPr/>
          </p:nvSpPr>
          <p:spPr bwMode="auto">
            <a:xfrm>
              <a:off x="3630962" y="3180539"/>
              <a:ext cx="139207" cy="162288"/>
            </a:xfrm>
            <a:custGeom>
              <a:avLst/>
              <a:gdLst>
                <a:gd name="T0" fmla="*/ 41 w 82"/>
                <a:gd name="T1" fmla="*/ 95 h 95"/>
                <a:gd name="T2" fmla="*/ 78 w 82"/>
                <a:gd name="T3" fmla="*/ 66 h 95"/>
                <a:gd name="T4" fmla="*/ 82 w 82"/>
                <a:gd name="T5" fmla="*/ 47 h 95"/>
                <a:gd name="T6" fmla="*/ 81 w 82"/>
                <a:gd name="T7" fmla="*/ 38 h 95"/>
                <a:gd name="T8" fmla="*/ 41 w 82"/>
                <a:gd name="T9" fmla="*/ 0 h 95"/>
                <a:gd name="T10" fmla="*/ 12 w 82"/>
                <a:gd name="T11" fmla="*/ 14 h 95"/>
                <a:gd name="T12" fmla="*/ 2 w 82"/>
                <a:gd name="T13" fmla="*/ 32 h 95"/>
                <a:gd name="T14" fmla="*/ 0 w 82"/>
                <a:gd name="T15" fmla="*/ 47 h 95"/>
                <a:gd name="T16" fmla="*/ 41 w 82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95">
                  <a:moveTo>
                    <a:pt x="41" y="95"/>
                  </a:moveTo>
                  <a:cubicBezTo>
                    <a:pt x="58" y="95"/>
                    <a:pt x="72" y="83"/>
                    <a:pt x="78" y="66"/>
                  </a:cubicBezTo>
                  <a:cubicBezTo>
                    <a:pt x="80" y="60"/>
                    <a:pt x="82" y="54"/>
                    <a:pt x="82" y="47"/>
                  </a:cubicBezTo>
                  <a:cubicBezTo>
                    <a:pt x="82" y="44"/>
                    <a:pt x="81" y="41"/>
                    <a:pt x="81" y="38"/>
                  </a:cubicBezTo>
                  <a:cubicBezTo>
                    <a:pt x="77" y="16"/>
                    <a:pt x="61" y="0"/>
                    <a:pt x="41" y="0"/>
                  </a:cubicBezTo>
                  <a:cubicBezTo>
                    <a:pt x="29" y="0"/>
                    <a:pt x="19" y="5"/>
                    <a:pt x="12" y="14"/>
                  </a:cubicBezTo>
                  <a:cubicBezTo>
                    <a:pt x="7" y="19"/>
                    <a:pt x="4" y="25"/>
                    <a:pt x="2" y="32"/>
                  </a:cubicBezTo>
                  <a:cubicBezTo>
                    <a:pt x="1" y="37"/>
                    <a:pt x="0" y="42"/>
                    <a:pt x="0" y="47"/>
                  </a:cubicBezTo>
                  <a:cubicBezTo>
                    <a:pt x="0" y="74"/>
                    <a:pt x="18" y="95"/>
                    <a:pt x="4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Freeform 472"/>
            <p:cNvSpPr/>
            <p:nvPr/>
          </p:nvSpPr>
          <p:spPr bwMode="auto">
            <a:xfrm>
              <a:off x="3603554" y="3347876"/>
              <a:ext cx="175271" cy="238744"/>
            </a:xfrm>
            <a:custGeom>
              <a:avLst/>
              <a:gdLst>
                <a:gd name="T0" fmla="*/ 51 w 103"/>
                <a:gd name="T1" fmla="*/ 2 h 140"/>
                <a:gd name="T2" fmla="*/ 41 w 103"/>
                <a:gd name="T3" fmla="*/ 71 h 140"/>
                <a:gd name="T4" fmla="*/ 10 w 103"/>
                <a:gd name="T5" fmla="*/ 90 h 140"/>
                <a:gd name="T6" fmla="*/ 10 w 103"/>
                <a:gd name="T7" fmla="*/ 62 h 140"/>
                <a:gd name="T8" fmla="*/ 51 w 103"/>
                <a:gd name="T9" fmla="*/ 2 h 140"/>
                <a:gd name="T10" fmla="*/ 0 w 103"/>
                <a:gd name="T11" fmla="*/ 71 h 140"/>
                <a:gd name="T12" fmla="*/ 0 w 103"/>
                <a:gd name="T13" fmla="*/ 110 h 140"/>
                <a:gd name="T14" fmla="*/ 8 w 103"/>
                <a:gd name="T15" fmla="*/ 131 h 140"/>
                <a:gd name="T16" fmla="*/ 51 w 103"/>
                <a:gd name="T17" fmla="*/ 140 h 140"/>
                <a:gd name="T18" fmla="*/ 80 w 103"/>
                <a:gd name="T19" fmla="*/ 136 h 140"/>
                <a:gd name="T20" fmla="*/ 80 w 103"/>
                <a:gd name="T21" fmla="*/ 136 h 140"/>
                <a:gd name="T22" fmla="*/ 94 w 103"/>
                <a:gd name="T23" fmla="*/ 130 h 140"/>
                <a:gd name="T24" fmla="*/ 103 w 103"/>
                <a:gd name="T25" fmla="*/ 120 h 140"/>
                <a:gd name="T26" fmla="*/ 103 w 103"/>
                <a:gd name="T27" fmla="*/ 87 h 140"/>
                <a:gd name="T28" fmla="*/ 103 w 103"/>
                <a:gd name="T29" fmla="*/ 36 h 140"/>
                <a:gd name="T30" fmla="*/ 51 w 103"/>
                <a:gd name="T31" fmla="*/ 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140">
                  <a:moveTo>
                    <a:pt x="51" y="2"/>
                  </a:moveTo>
                  <a:cubicBezTo>
                    <a:pt x="41" y="71"/>
                    <a:pt x="41" y="71"/>
                    <a:pt x="41" y="7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1" y="2"/>
                    <a:pt x="0" y="71"/>
                    <a:pt x="0" y="71"/>
                  </a:cubicBezTo>
                  <a:cubicBezTo>
                    <a:pt x="0" y="71"/>
                    <a:pt x="0" y="93"/>
                    <a:pt x="0" y="110"/>
                  </a:cubicBezTo>
                  <a:cubicBezTo>
                    <a:pt x="0" y="118"/>
                    <a:pt x="1" y="126"/>
                    <a:pt x="8" y="131"/>
                  </a:cubicBezTo>
                  <a:cubicBezTo>
                    <a:pt x="15" y="137"/>
                    <a:pt x="28" y="140"/>
                    <a:pt x="51" y="140"/>
                  </a:cubicBezTo>
                  <a:cubicBezTo>
                    <a:pt x="63" y="140"/>
                    <a:pt x="73" y="139"/>
                    <a:pt x="80" y="13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5" y="135"/>
                    <a:pt x="89" y="132"/>
                    <a:pt x="94" y="130"/>
                  </a:cubicBezTo>
                  <a:cubicBezTo>
                    <a:pt x="102" y="125"/>
                    <a:pt x="103" y="120"/>
                    <a:pt x="103" y="120"/>
                  </a:cubicBezTo>
                  <a:cubicBezTo>
                    <a:pt x="103" y="120"/>
                    <a:pt x="103" y="106"/>
                    <a:pt x="103" y="87"/>
                  </a:cubicBezTo>
                  <a:cubicBezTo>
                    <a:pt x="103" y="71"/>
                    <a:pt x="103" y="52"/>
                    <a:pt x="103" y="36"/>
                  </a:cubicBezTo>
                  <a:cubicBezTo>
                    <a:pt x="103" y="0"/>
                    <a:pt x="51" y="2"/>
                    <a:pt x="5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Freeform 473"/>
            <p:cNvSpPr/>
            <p:nvPr/>
          </p:nvSpPr>
          <p:spPr bwMode="auto">
            <a:xfrm>
              <a:off x="3342450" y="3575800"/>
              <a:ext cx="263988" cy="53375"/>
            </a:xfrm>
            <a:custGeom>
              <a:avLst/>
              <a:gdLst>
                <a:gd name="T0" fmla="*/ 144 w 155"/>
                <a:gd name="T1" fmla="*/ 0 h 31"/>
                <a:gd name="T2" fmla="*/ 77 w 155"/>
                <a:gd name="T3" fmla="*/ 6 h 31"/>
                <a:gd name="T4" fmla="*/ 22 w 155"/>
                <a:gd name="T5" fmla="*/ 2 h 31"/>
                <a:gd name="T6" fmla="*/ 0 w 155"/>
                <a:gd name="T7" fmla="*/ 12 h 31"/>
                <a:gd name="T8" fmla="*/ 25 w 155"/>
                <a:gd name="T9" fmla="*/ 28 h 31"/>
                <a:gd name="T10" fmla="*/ 77 w 155"/>
                <a:gd name="T11" fmla="*/ 31 h 31"/>
                <a:gd name="T12" fmla="*/ 155 w 155"/>
                <a:gd name="T13" fmla="*/ 24 h 31"/>
                <a:gd name="T14" fmla="*/ 155 w 155"/>
                <a:gd name="T15" fmla="*/ 24 h 31"/>
                <a:gd name="T16" fmla="*/ 132 w 155"/>
                <a:gd name="T17" fmla="*/ 12 h 31"/>
                <a:gd name="T18" fmla="*/ 144 w 155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31">
                  <a:moveTo>
                    <a:pt x="144" y="0"/>
                  </a:moveTo>
                  <a:cubicBezTo>
                    <a:pt x="123" y="4"/>
                    <a:pt x="100" y="6"/>
                    <a:pt x="77" y="6"/>
                  </a:cubicBezTo>
                  <a:cubicBezTo>
                    <a:pt x="58" y="6"/>
                    <a:pt x="40" y="5"/>
                    <a:pt x="22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42" y="30"/>
                    <a:pt x="59" y="31"/>
                    <a:pt x="77" y="31"/>
                  </a:cubicBezTo>
                  <a:cubicBezTo>
                    <a:pt x="104" y="31"/>
                    <a:pt x="131" y="29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32" y="12"/>
                    <a:pt x="132" y="12"/>
                    <a:pt x="132" y="12"/>
                  </a:cubicBez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Freeform 474"/>
            <p:cNvSpPr/>
            <p:nvPr/>
          </p:nvSpPr>
          <p:spPr bwMode="auto">
            <a:xfrm>
              <a:off x="3354712" y="3184145"/>
              <a:ext cx="251727" cy="41113"/>
            </a:xfrm>
            <a:custGeom>
              <a:avLst/>
              <a:gdLst>
                <a:gd name="T0" fmla="*/ 5 w 148"/>
                <a:gd name="T1" fmla="*/ 24 h 24"/>
                <a:gd name="T2" fmla="*/ 70 w 148"/>
                <a:gd name="T3" fmla="*/ 18 h 24"/>
                <a:gd name="T4" fmla="*/ 125 w 148"/>
                <a:gd name="T5" fmla="*/ 22 h 24"/>
                <a:gd name="T6" fmla="*/ 148 w 148"/>
                <a:gd name="T7" fmla="*/ 15 h 24"/>
                <a:gd name="T8" fmla="*/ 133 w 148"/>
                <a:gd name="T9" fmla="*/ 5 h 24"/>
                <a:gd name="T10" fmla="*/ 70 w 148"/>
                <a:gd name="T11" fmla="*/ 0 h 24"/>
                <a:gd name="T12" fmla="*/ 0 w 148"/>
                <a:gd name="T13" fmla="*/ 5 h 24"/>
                <a:gd name="T14" fmla="*/ 18 w 148"/>
                <a:gd name="T15" fmla="*/ 13 h 24"/>
                <a:gd name="T16" fmla="*/ 5 w 148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4">
                  <a:moveTo>
                    <a:pt x="5" y="24"/>
                  </a:moveTo>
                  <a:cubicBezTo>
                    <a:pt x="25" y="20"/>
                    <a:pt x="47" y="18"/>
                    <a:pt x="70" y="18"/>
                  </a:cubicBezTo>
                  <a:cubicBezTo>
                    <a:pt x="89" y="18"/>
                    <a:pt x="107" y="20"/>
                    <a:pt x="125" y="22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13" y="2"/>
                    <a:pt x="92" y="0"/>
                    <a:pt x="70" y="0"/>
                  </a:cubicBezTo>
                  <a:cubicBezTo>
                    <a:pt x="46" y="0"/>
                    <a:pt x="23" y="2"/>
                    <a:pt x="0" y="5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Freeform 475"/>
            <p:cNvSpPr/>
            <p:nvPr/>
          </p:nvSpPr>
          <p:spPr bwMode="auto">
            <a:xfrm>
              <a:off x="3192424" y="3350761"/>
              <a:ext cx="175992" cy="235859"/>
            </a:xfrm>
            <a:custGeom>
              <a:avLst/>
              <a:gdLst>
                <a:gd name="T0" fmla="*/ 103 w 103"/>
                <a:gd name="T1" fmla="*/ 108 h 138"/>
                <a:gd name="T2" fmla="*/ 103 w 103"/>
                <a:gd name="T3" fmla="*/ 69 h 138"/>
                <a:gd name="T4" fmla="*/ 52 w 103"/>
                <a:gd name="T5" fmla="*/ 0 h 138"/>
                <a:gd name="T6" fmla="*/ 93 w 103"/>
                <a:gd name="T7" fmla="*/ 60 h 138"/>
                <a:gd name="T8" fmla="*/ 93 w 103"/>
                <a:gd name="T9" fmla="*/ 88 h 138"/>
                <a:gd name="T10" fmla="*/ 62 w 103"/>
                <a:gd name="T11" fmla="*/ 69 h 138"/>
                <a:gd name="T12" fmla="*/ 52 w 103"/>
                <a:gd name="T13" fmla="*/ 0 h 138"/>
                <a:gd name="T14" fmla="*/ 46 w 103"/>
                <a:gd name="T15" fmla="*/ 0 h 138"/>
                <a:gd name="T16" fmla="*/ 0 w 103"/>
                <a:gd name="T17" fmla="*/ 34 h 138"/>
                <a:gd name="T18" fmla="*/ 0 w 103"/>
                <a:gd name="T19" fmla="*/ 91 h 138"/>
                <a:gd name="T20" fmla="*/ 0 w 103"/>
                <a:gd name="T21" fmla="*/ 96 h 138"/>
                <a:gd name="T22" fmla="*/ 0 w 103"/>
                <a:gd name="T23" fmla="*/ 118 h 138"/>
                <a:gd name="T24" fmla="*/ 52 w 103"/>
                <a:gd name="T25" fmla="*/ 138 h 138"/>
                <a:gd name="T26" fmla="*/ 92 w 103"/>
                <a:gd name="T27" fmla="*/ 131 h 138"/>
                <a:gd name="T28" fmla="*/ 103 w 103"/>
                <a:gd name="T29" fmla="*/ 10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38">
                  <a:moveTo>
                    <a:pt x="103" y="108"/>
                  </a:moveTo>
                  <a:cubicBezTo>
                    <a:pt x="103" y="91"/>
                    <a:pt x="103" y="69"/>
                    <a:pt x="103" y="69"/>
                  </a:cubicBezTo>
                  <a:cubicBezTo>
                    <a:pt x="103" y="69"/>
                    <a:pt x="92" y="0"/>
                    <a:pt x="52" y="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0" y="0"/>
                    <a:pt x="46" y="0"/>
                  </a:cubicBezTo>
                  <a:cubicBezTo>
                    <a:pt x="33" y="1"/>
                    <a:pt x="0" y="5"/>
                    <a:pt x="0" y="34"/>
                  </a:cubicBezTo>
                  <a:cubicBezTo>
                    <a:pt x="0" y="52"/>
                    <a:pt x="0" y="74"/>
                    <a:pt x="0" y="91"/>
                  </a:cubicBezTo>
                  <a:cubicBezTo>
                    <a:pt x="0" y="92"/>
                    <a:pt x="0" y="94"/>
                    <a:pt x="0" y="96"/>
                  </a:cubicBezTo>
                  <a:cubicBezTo>
                    <a:pt x="0" y="109"/>
                    <a:pt x="0" y="118"/>
                    <a:pt x="0" y="118"/>
                  </a:cubicBezTo>
                  <a:cubicBezTo>
                    <a:pt x="0" y="118"/>
                    <a:pt x="6" y="138"/>
                    <a:pt x="52" y="138"/>
                  </a:cubicBezTo>
                  <a:cubicBezTo>
                    <a:pt x="72" y="138"/>
                    <a:pt x="84" y="136"/>
                    <a:pt x="92" y="131"/>
                  </a:cubicBezTo>
                  <a:cubicBezTo>
                    <a:pt x="102" y="126"/>
                    <a:pt x="103" y="117"/>
                    <a:pt x="103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Freeform 476"/>
            <p:cNvSpPr/>
            <p:nvPr/>
          </p:nvSpPr>
          <p:spPr bwMode="auto">
            <a:xfrm>
              <a:off x="3201080" y="3180539"/>
              <a:ext cx="139928" cy="162288"/>
            </a:xfrm>
            <a:custGeom>
              <a:avLst/>
              <a:gdLst>
                <a:gd name="T0" fmla="*/ 2 w 82"/>
                <a:gd name="T1" fmla="*/ 62 h 95"/>
                <a:gd name="T2" fmla="*/ 41 w 82"/>
                <a:gd name="T3" fmla="*/ 95 h 95"/>
                <a:gd name="T4" fmla="*/ 82 w 82"/>
                <a:gd name="T5" fmla="*/ 47 h 95"/>
                <a:gd name="T6" fmla="*/ 79 w 82"/>
                <a:gd name="T7" fmla="*/ 29 h 95"/>
                <a:gd name="T8" fmla="*/ 68 w 82"/>
                <a:gd name="T9" fmla="*/ 11 h 95"/>
                <a:gd name="T10" fmla="*/ 41 w 82"/>
                <a:gd name="T11" fmla="*/ 0 h 95"/>
                <a:gd name="T12" fmla="*/ 3 w 82"/>
                <a:gd name="T13" fmla="*/ 31 h 95"/>
                <a:gd name="T14" fmla="*/ 0 w 82"/>
                <a:gd name="T15" fmla="*/ 47 h 95"/>
                <a:gd name="T16" fmla="*/ 1 w 82"/>
                <a:gd name="T17" fmla="*/ 58 h 95"/>
                <a:gd name="T18" fmla="*/ 2 w 82"/>
                <a:gd name="T19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5">
                  <a:moveTo>
                    <a:pt x="2" y="62"/>
                  </a:moveTo>
                  <a:cubicBezTo>
                    <a:pt x="8" y="81"/>
                    <a:pt x="23" y="95"/>
                    <a:pt x="41" y="95"/>
                  </a:cubicBezTo>
                  <a:cubicBezTo>
                    <a:pt x="64" y="95"/>
                    <a:pt x="82" y="74"/>
                    <a:pt x="82" y="47"/>
                  </a:cubicBezTo>
                  <a:cubicBezTo>
                    <a:pt x="82" y="41"/>
                    <a:pt x="81" y="34"/>
                    <a:pt x="79" y="29"/>
                  </a:cubicBezTo>
                  <a:cubicBezTo>
                    <a:pt x="76" y="22"/>
                    <a:pt x="73" y="16"/>
                    <a:pt x="68" y="11"/>
                  </a:cubicBezTo>
                  <a:cubicBezTo>
                    <a:pt x="61" y="4"/>
                    <a:pt x="51" y="0"/>
                    <a:pt x="41" y="0"/>
                  </a:cubicBezTo>
                  <a:cubicBezTo>
                    <a:pt x="23" y="0"/>
                    <a:pt x="8" y="13"/>
                    <a:pt x="3" y="31"/>
                  </a:cubicBezTo>
                  <a:cubicBezTo>
                    <a:pt x="1" y="36"/>
                    <a:pt x="0" y="42"/>
                    <a:pt x="0" y="47"/>
                  </a:cubicBezTo>
                  <a:cubicBezTo>
                    <a:pt x="0" y="51"/>
                    <a:pt x="1" y="55"/>
                    <a:pt x="1" y="58"/>
                  </a:cubicBezTo>
                  <a:cubicBezTo>
                    <a:pt x="2" y="59"/>
                    <a:pt x="2" y="61"/>
                    <a:pt x="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Freeform 477"/>
            <p:cNvSpPr/>
            <p:nvPr/>
          </p:nvSpPr>
          <p:spPr bwMode="auto">
            <a:xfrm>
              <a:off x="3047447" y="3255552"/>
              <a:ext cx="131273" cy="289954"/>
            </a:xfrm>
            <a:custGeom>
              <a:avLst/>
              <a:gdLst>
                <a:gd name="T0" fmla="*/ 77 w 77"/>
                <a:gd name="T1" fmla="*/ 24 h 170"/>
                <a:gd name="T2" fmla="*/ 66 w 77"/>
                <a:gd name="T3" fmla="*/ 0 h 170"/>
                <a:gd name="T4" fmla="*/ 0 w 77"/>
                <a:gd name="T5" fmla="*/ 89 h 170"/>
                <a:gd name="T6" fmla="*/ 54 w 77"/>
                <a:gd name="T7" fmla="*/ 170 h 170"/>
                <a:gd name="T8" fmla="*/ 54 w 77"/>
                <a:gd name="T9" fmla="*/ 170 h 170"/>
                <a:gd name="T10" fmla="*/ 77 w 77"/>
                <a:gd name="T11" fmla="*/ 147 h 170"/>
                <a:gd name="T12" fmla="*/ 41 w 77"/>
                <a:gd name="T13" fmla="*/ 85 h 170"/>
                <a:gd name="T14" fmla="*/ 77 w 77"/>
                <a:gd name="T15" fmla="*/ 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70">
                  <a:moveTo>
                    <a:pt x="77" y="24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25" y="23"/>
                    <a:pt x="0" y="54"/>
                    <a:pt x="0" y="89"/>
                  </a:cubicBezTo>
                  <a:cubicBezTo>
                    <a:pt x="0" y="119"/>
                    <a:pt x="20" y="148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54" y="129"/>
                    <a:pt x="41" y="108"/>
                    <a:pt x="41" y="85"/>
                  </a:cubicBezTo>
                  <a:cubicBezTo>
                    <a:pt x="41" y="62"/>
                    <a:pt x="54" y="41"/>
                    <a:pt x="7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4029119" y="3522198"/>
            <a:ext cx="787637" cy="600105"/>
            <a:chOff x="4135136" y="3071625"/>
            <a:chExt cx="787637" cy="600105"/>
          </a:xfrm>
          <a:solidFill>
            <a:srgbClr val="171E28"/>
          </a:solidFill>
        </p:grpSpPr>
        <p:sp>
          <p:nvSpPr>
            <p:cNvPr id="413" name="Freeform 478"/>
            <p:cNvSpPr/>
            <p:nvPr/>
          </p:nvSpPr>
          <p:spPr bwMode="auto">
            <a:xfrm>
              <a:off x="4726585" y="3134377"/>
              <a:ext cx="196188" cy="192582"/>
            </a:xfrm>
            <a:custGeom>
              <a:avLst/>
              <a:gdLst>
                <a:gd name="T0" fmla="*/ 106 w 115"/>
                <a:gd name="T1" fmla="*/ 73 h 113"/>
                <a:gd name="T2" fmla="*/ 40 w 115"/>
                <a:gd name="T3" fmla="*/ 6 h 113"/>
                <a:gd name="T4" fmla="*/ 24 w 115"/>
                <a:gd name="T5" fmla="*/ 0 h 113"/>
                <a:gd name="T6" fmla="*/ 9 w 115"/>
                <a:gd name="T7" fmla="*/ 6 h 113"/>
                <a:gd name="T8" fmla="*/ 9 w 115"/>
                <a:gd name="T9" fmla="*/ 37 h 113"/>
                <a:gd name="T10" fmla="*/ 75 w 115"/>
                <a:gd name="T11" fmla="*/ 104 h 113"/>
                <a:gd name="T12" fmla="*/ 106 w 115"/>
                <a:gd name="T13" fmla="*/ 104 h 113"/>
                <a:gd name="T14" fmla="*/ 106 w 115"/>
                <a:gd name="T15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3">
                  <a:moveTo>
                    <a:pt x="106" y="73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36" y="2"/>
                    <a:pt x="30" y="0"/>
                    <a:pt x="24" y="0"/>
                  </a:cubicBezTo>
                  <a:cubicBezTo>
                    <a:pt x="19" y="0"/>
                    <a:pt x="13" y="2"/>
                    <a:pt x="9" y="6"/>
                  </a:cubicBezTo>
                  <a:cubicBezTo>
                    <a:pt x="0" y="15"/>
                    <a:pt x="0" y="29"/>
                    <a:pt x="9" y="37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83" y="113"/>
                    <a:pt x="97" y="113"/>
                    <a:pt x="106" y="104"/>
                  </a:cubicBezTo>
                  <a:cubicBezTo>
                    <a:pt x="115" y="96"/>
                    <a:pt x="115" y="81"/>
                    <a:pt x="10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Freeform 479"/>
            <p:cNvSpPr/>
            <p:nvPr/>
          </p:nvSpPr>
          <p:spPr bwMode="auto">
            <a:xfrm>
              <a:off x="4431582" y="3158179"/>
              <a:ext cx="421227" cy="274808"/>
            </a:xfrm>
            <a:custGeom>
              <a:avLst/>
              <a:gdLst>
                <a:gd name="T0" fmla="*/ 232 w 247"/>
                <a:gd name="T1" fmla="*/ 96 h 161"/>
                <a:gd name="T2" fmla="*/ 165 w 247"/>
                <a:gd name="T3" fmla="*/ 24 h 161"/>
                <a:gd name="T4" fmla="*/ 91 w 247"/>
                <a:gd name="T5" fmla="*/ 6 h 161"/>
                <a:gd name="T6" fmla="*/ 42 w 247"/>
                <a:gd name="T7" fmla="*/ 18 h 161"/>
                <a:gd name="T8" fmla="*/ 38 w 247"/>
                <a:gd name="T9" fmla="*/ 24 h 161"/>
                <a:gd name="T10" fmla="*/ 36 w 247"/>
                <a:gd name="T11" fmla="*/ 29 h 161"/>
                <a:gd name="T12" fmla="*/ 36 w 247"/>
                <a:gd name="T13" fmla="*/ 29 h 161"/>
                <a:gd name="T14" fmla="*/ 5 w 247"/>
                <a:gd name="T15" fmla="*/ 96 h 161"/>
                <a:gd name="T16" fmla="*/ 43 w 247"/>
                <a:gd name="T17" fmla="*/ 128 h 161"/>
                <a:gd name="T18" fmla="*/ 69 w 247"/>
                <a:gd name="T19" fmla="*/ 82 h 161"/>
                <a:gd name="T20" fmla="*/ 101 w 247"/>
                <a:gd name="T21" fmla="*/ 82 h 161"/>
                <a:gd name="T22" fmla="*/ 179 w 247"/>
                <a:gd name="T23" fmla="*/ 153 h 161"/>
                <a:gd name="T24" fmla="*/ 188 w 247"/>
                <a:gd name="T25" fmla="*/ 161 h 161"/>
                <a:gd name="T26" fmla="*/ 232 w 247"/>
                <a:gd name="T27" fmla="*/ 118 h 161"/>
                <a:gd name="T28" fmla="*/ 232 w 247"/>
                <a:gd name="T29" fmla="*/ 9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161">
                  <a:moveTo>
                    <a:pt x="232" y="96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32" y="14"/>
                    <a:pt x="91" y="6"/>
                  </a:cubicBezTo>
                  <a:cubicBezTo>
                    <a:pt x="62" y="0"/>
                    <a:pt x="48" y="11"/>
                    <a:pt x="42" y="18"/>
                  </a:cubicBezTo>
                  <a:cubicBezTo>
                    <a:pt x="39" y="21"/>
                    <a:pt x="38" y="24"/>
                    <a:pt x="38" y="24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44"/>
                    <a:pt x="43" y="128"/>
                    <a:pt x="43" y="128"/>
                  </a:cubicBezTo>
                  <a:cubicBezTo>
                    <a:pt x="43" y="128"/>
                    <a:pt x="56" y="106"/>
                    <a:pt x="69" y="82"/>
                  </a:cubicBezTo>
                  <a:cubicBezTo>
                    <a:pt x="83" y="59"/>
                    <a:pt x="101" y="82"/>
                    <a:pt x="101" y="82"/>
                  </a:cubicBezTo>
                  <a:cubicBezTo>
                    <a:pt x="179" y="153"/>
                    <a:pt x="179" y="153"/>
                    <a:pt x="179" y="153"/>
                  </a:cubicBezTo>
                  <a:cubicBezTo>
                    <a:pt x="188" y="161"/>
                    <a:pt x="188" y="161"/>
                    <a:pt x="188" y="161"/>
                  </a:cubicBezTo>
                  <a:cubicBezTo>
                    <a:pt x="188" y="161"/>
                    <a:pt x="217" y="133"/>
                    <a:pt x="232" y="118"/>
                  </a:cubicBezTo>
                  <a:cubicBezTo>
                    <a:pt x="247" y="104"/>
                    <a:pt x="232" y="96"/>
                    <a:pt x="23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Freeform 480"/>
            <p:cNvSpPr/>
            <p:nvPr/>
          </p:nvSpPr>
          <p:spPr bwMode="auto">
            <a:xfrm>
              <a:off x="4687636" y="3427937"/>
              <a:ext cx="90160" cy="90160"/>
            </a:xfrm>
            <a:custGeom>
              <a:avLst/>
              <a:gdLst>
                <a:gd name="T0" fmla="*/ 24 w 53"/>
                <a:gd name="T1" fmla="*/ 0 h 53"/>
                <a:gd name="T2" fmla="*/ 19 w 53"/>
                <a:gd name="T3" fmla="*/ 6 h 53"/>
                <a:gd name="T4" fmla="*/ 22 w 53"/>
                <a:gd name="T5" fmla="*/ 8 h 53"/>
                <a:gd name="T6" fmla="*/ 36 w 53"/>
                <a:gd name="T7" fmla="*/ 22 h 53"/>
                <a:gd name="T8" fmla="*/ 39 w 53"/>
                <a:gd name="T9" fmla="*/ 39 h 53"/>
                <a:gd name="T10" fmla="*/ 22 w 53"/>
                <a:gd name="T11" fmla="*/ 36 h 53"/>
                <a:gd name="T12" fmla="*/ 7 w 53"/>
                <a:gd name="T13" fmla="*/ 22 h 53"/>
                <a:gd name="T14" fmla="*/ 5 w 53"/>
                <a:gd name="T15" fmla="*/ 20 h 53"/>
                <a:gd name="T16" fmla="*/ 0 w 53"/>
                <a:gd name="T17" fmla="*/ 25 h 53"/>
                <a:gd name="T18" fmla="*/ 1 w 53"/>
                <a:gd name="T19" fmla="*/ 26 h 53"/>
                <a:gd name="T20" fmla="*/ 20 w 53"/>
                <a:gd name="T21" fmla="*/ 44 h 53"/>
                <a:gd name="T22" fmla="*/ 46 w 53"/>
                <a:gd name="T23" fmla="*/ 46 h 53"/>
                <a:gd name="T24" fmla="*/ 44 w 53"/>
                <a:gd name="T25" fmla="*/ 20 h 53"/>
                <a:gd name="T26" fmla="*/ 24 w 53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3">
                  <a:moveTo>
                    <a:pt x="24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1" y="7"/>
                    <a:pt x="22" y="8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2" y="28"/>
                    <a:pt x="43" y="35"/>
                    <a:pt x="39" y="39"/>
                  </a:cubicBezTo>
                  <a:cubicBezTo>
                    <a:pt x="35" y="43"/>
                    <a:pt x="27" y="42"/>
                    <a:pt x="22" y="3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1"/>
                    <a:pt x="5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7" y="52"/>
                    <a:pt x="39" y="53"/>
                    <a:pt x="46" y="46"/>
                  </a:cubicBezTo>
                  <a:cubicBezTo>
                    <a:pt x="53" y="39"/>
                    <a:pt x="52" y="28"/>
                    <a:pt x="44" y="2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Freeform 481"/>
            <p:cNvSpPr/>
            <p:nvPr/>
          </p:nvSpPr>
          <p:spPr bwMode="auto">
            <a:xfrm>
              <a:off x="4637868" y="3480591"/>
              <a:ext cx="90881" cy="90160"/>
            </a:xfrm>
            <a:custGeom>
              <a:avLst/>
              <a:gdLst>
                <a:gd name="T0" fmla="*/ 24 w 53"/>
                <a:gd name="T1" fmla="*/ 1 h 53"/>
                <a:gd name="T2" fmla="*/ 24 w 53"/>
                <a:gd name="T3" fmla="*/ 0 h 53"/>
                <a:gd name="T4" fmla="*/ 18 w 53"/>
                <a:gd name="T5" fmla="*/ 6 h 53"/>
                <a:gd name="T6" fmla="*/ 22 w 53"/>
                <a:gd name="T7" fmla="*/ 10 h 53"/>
                <a:gd name="T8" fmla="*/ 37 w 53"/>
                <a:gd name="T9" fmla="*/ 24 h 53"/>
                <a:gd name="T10" fmla="*/ 40 w 53"/>
                <a:gd name="T11" fmla="*/ 41 h 53"/>
                <a:gd name="T12" fmla="*/ 23 w 53"/>
                <a:gd name="T13" fmla="*/ 38 h 53"/>
                <a:gd name="T14" fmla="*/ 8 w 53"/>
                <a:gd name="T15" fmla="*/ 24 h 53"/>
                <a:gd name="T16" fmla="*/ 5 w 53"/>
                <a:gd name="T17" fmla="*/ 20 h 53"/>
                <a:gd name="T18" fmla="*/ 5 w 53"/>
                <a:gd name="T19" fmla="*/ 20 h 53"/>
                <a:gd name="T20" fmla="*/ 0 w 53"/>
                <a:gd name="T21" fmla="*/ 25 h 53"/>
                <a:gd name="T22" fmla="*/ 0 w 53"/>
                <a:gd name="T23" fmla="*/ 25 h 53"/>
                <a:gd name="T24" fmla="*/ 20 w 53"/>
                <a:gd name="T25" fmla="*/ 45 h 53"/>
                <a:gd name="T26" fmla="*/ 46 w 53"/>
                <a:gd name="T27" fmla="*/ 46 h 53"/>
                <a:gd name="T28" fmla="*/ 44 w 53"/>
                <a:gd name="T29" fmla="*/ 20 h 53"/>
                <a:gd name="T30" fmla="*/ 24 w 53"/>
                <a:gd name="T3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3">
                  <a:moveTo>
                    <a:pt x="24" y="1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2" y="30"/>
                    <a:pt x="44" y="37"/>
                    <a:pt x="40" y="41"/>
                  </a:cubicBezTo>
                  <a:cubicBezTo>
                    <a:pt x="36" y="45"/>
                    <a:pt x="28" y="44"/>
                    <a:pt x="23" y="3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3"/>
                    <a:pt x="6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8" y="52"/>
                    <a:pt x="39" y="53"/>
                    <a:pt x="46" y="46"/>
                  </a:cubicBezTo>
                  <a:cubicBezTo>
                    <a:pt x="53" y="40"/>
                    <a:pt x="52" y="28"/>
                    <a:pt x="44" y="2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 482"/>
            <p:cNvSpPr/>
            <p:nvPr/>
          </p:nvSpPr>
          <p:spPr bwMode="auto">
            <a:xfrm>
              <a:off x="4588821" y="3531802"/>
              <a:ext cx="90160" cy="90160"/>
            </a:xfrm>
            <a:custGeom>
              <a:avLst/>
              <a:gdLst>
                <a:gd name="T0" fmla="*/ 44 w 53"/>
                <a:gd name="T1" fmla="*/ 20 h 53"/>
                <a:gd name="T2" fmla="*/ 25 w 53"/>
                <a:gd name="T3" fmla="*/ 0 h 53"/>
                <a:gd name="T4" fmla="*/ 24 w 53"/>
                <a:gd name="T5" fmla="*/ 0 h 53"/>
                <a:gd name="T6" fmla="*/ 19 w 53"/>
                <a:gd name="T7" fmla="*/ 5 h 53"/>
                <a:gd name="T8" fmla="*/ 23 w 53"/>
                <a:gd name="T9" fmla="*/ 8 h 53"/>
                <a:gd name="T10" fmla="*/ 37 w 53"/>
                <a:gd name="T11" fmla="*/ 22 h 53"/>
                <a:gd name="T12" fmla="*/ 40 w 53"/>
                <a:gd name="T13" fmla="*/ 40 h 53"/>
                <a:gd name="T14" fmla="*/ 23 w 53"/>
                <a:gd name="T15" fmla="*/ 37 h 53"/>
                <a:gd name="T16" fmla="*/ 8 w 53"/>
                <a:gd name="T17" fmla="*/ 22 h 53"/>
                <a:gd name="T18" fmla="*/ 6 w 53"/>
                <a:gd name="T19" fmla="*/ 19 h 53"/>
                <a:gd name="T20" fmla="*/ 0 w 53"/>
                <a:gd name="T21" fmla="*/ 25 h 53"/>
                <a:gd name="T22" fmla="*/ 1 w 53"/>
                <a:gd name="T23" fmla="*/ 25 h 53"/>
                <a:gd name="T24" fmla="*/ 20 w 53"/>
                <a:gd name="T25" fmla="*/ 44 h 53"/>
                <a:gd name="T26" fmla="*/ 46 w 53"/>
                <a:gd name="T27" fmla="*/ 46 h 53"/>
                <a:gd name="T28" fmla="*/ 44 w 53"/>
                <a:gd name="T2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3">
                  <a:moveTo>
                    <a:pt x="44" y="2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2" y="7"/>
                    <a:pt x="23" y="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3" y="28"/>
                    <a:pt x="44" y="36"/>
                    <a:pt x="40" y="40"/>
                  </a:cubicBezTo>
                  <a:cubicBezTo>
                    <a:pt x="36" y="43"/>
                    <a:pt x="28" y="42"/>
                    <a:pt x="23" y="3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8" y="52"/>
                    <a:pt x="40" y="53"/>
                    <a:pt x="46" y="46"/>
                  </a:cubicBezTo>
                  <a:cubicBezTo>
                    <a:pt x="53" y="39"/>
                    <a:pt x="52" y="28"/>
                    <a:pt x="4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Freeform 483"/>
            <p:cNvSpPr/>
            <p:nvPr/>
          </p:nvSpPr>
          <p:spPr bwMode="auto">
            <a:xfrm>
              <a:off x="4492891" y="3564259"/>
              <a:ext cx="104586" cy="107471"/>
            </a:xfrm>
            <a:custGeom>
              <a:avLst/>
              <a:gdLst>
                <a:gd name="T0" fmla="*/ 53 w 61"/>
                <a:gd name="T1" fmla="*/ 8 h 63"/>
                <a:gd name="T2" fmla="*/ 25 w 61"/>
                <a:gd name="T3" fmla="*/ 8 h 63"/>
                <a:gd name="T4" fmla="*/ 25 w 61"/>
                <a:gd name="T5" fmla="*/ 8 h 63"/>
                <a:gd name="T6" fmla="*/ 10 w 61"/>
                <a:gd name="T7" fmla="*/ 23 h 63"/>
                <a:gd name="T8" fmla="*/ 5 w 61"/>
                <a:gd name="T9" fmla="*/ 28 h 63"/>
                <a:gd name="T10" fmla="*/ 0 w 61"/>
                <a:gd name="T11" fmla="*/ 42 h 63"/>
                <a:gd name="T12" fmla="*/ 6 w 61"/>
                <a:gd name="T13" fmla="*/ 56 h 63"/>
                <a:gd name="T14" fmla="*/ 33 w 61"/>
                <a:gd name="T15" fmla="*/ 56 h 63"/>
                <a:gd name="T16" fmla="*/ 53 w 61"/>
                <a:gd name="T17" fmla="*/ 36 h 63"/>
                <a:gd name="T18" fmla="*/ 54 w 61"/>
                <a:gd name="T19" fmla="*/ 9 h 63"/>
                <a:gd name="T20" fmla="*/ 53 w 61"/>
                <a:gd name="T21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3">
                  <a:moveTo>
                    <a:pt x="53" y="8"/>
                  </a:moveTo>
                  <a:cubicBezTo>
                    <a:pt x="45" y="0"/>
                    <a:pt x="33" y="0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" y="32"/>
                    <a:pt x="0" y="37"/>
                    <a:pt x="0" y="42"/>
                  </a:cubicBezTo>
                  <a:cubicBezTo>
                    <a:pt x="0" y="47"/>
                    <a:pt x="2" y="52"/>
                    <a:pt x="6" y="56"/>
                  </a:cubicBezTo>
                  <a:cubicBezTo>
                    <a:pt x="13" y="63"/>
                    <a:pt x="26" y="63"/>
                    <a:pt x="33" y="5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0" y="28"/>
                    <a:pt x="61" y="17"/>
                    <a:pt x="54" y="9"/>
                  </a:cubicBezTo>
                  <a:cubicBezTo>
                    <a:pt x="54" y="9"/>
                    <a:pt x="53" y="8"/>
                    <a:pt x="5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Freeform 484"/>
            <p:cNvSpPr/>
            <p:nvPr/>
          </p:nvSpPr>
          <p:spPr bwMode="auto">
            <a:xfrm>
              <a:off x="4435189" y="3508000"/>
              <a:ext cx="103864" cy="108913"/>
            </a:xfrm>
            <a:custGeom>
              <a:avLst/>
              <a:gdLst>
                <a:gd name="T0" fmla="*/ 53 w 61"/>
                <a:gd name="T1" fmla="*/ 36 h 64"/>
                <a:gd name="T2" fmla="*/ 53 w 61"/>
                <a:gd name="T3" fmla="*/ 8 h 64"/>
                <a:gd name="T4" fmla="*/ 25 w 61"/>
                <a:gd name="T5" fmla="*/ 8 h 64"/>
                <a:gd name="T6" fmla="*/ 24 w 61"/>
                <a:gd name="T7" fmla="*/ 9 h 64"/>
                <a:gd name="T8" fmla="*/ 8 w 61"/>
                <a:gd name="T9" fmla="*/ 25 h 64"/>
                <a:gd name="T10" fmla="*/ 5 w 61"/>
                <a:gd name="T11" fmla="*/ 28 h 64"/>
                <a:gd name="T12" fmla="*/ 0 w 61"/>
                <a:gd name="T13" fmla="*/ 42 h 64"/>
                <a:gd name="T14" fmla="*/ 5 w 61"/>
                <a:gd name="T15" fmla="*/ 56 h 64"/>
                <a:gd name="T16" fmla="*/ 33 w 61"/>
                <a:gd name="T17" fmla="*/ 56 h 64"/>
                <a:gd name="T18" fmla="*/ 38 w 61"/>
                <a:gd name="T19" fmla="*/ 51 h 64"/>
                <a:gd name="T20" fmla="*/ 53 w 61"/>
                <a:gd name="T2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4">
                  <a:moveTo>
                    <a:pt x="53" y="36"/>
                  </a:moveTo>
                  <a:cubicBezTo>
                    <a:pt x="61" y="28"/>
                    <a:pt x="61" y="15"/>
                    <a:pt x="53" y="8"/>
                  </a:cubicBezTo>
                  <a:cubicBezTo>
                    <a:pt x="45" y="0"/>
                    <a:pt x="33" y="0"/>
                    <a:pt x="25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" y="32"/>
                    <a:pt x="0" y="37"/>
                    <a:pt x="0" y="42"/>
                  </a:cubicBezTo>
                  <a:cubicBezTo>
                    <a:pt x="0" y="47"/>
                    <a:pt x="2" y="52"/>
                    <a:pt x="5" y="56"/>
                  </a:cubicBezTo>
                  <a:cubicBezTo>
                    <a:pt x="13" y="64"/>
                    <a:pt x="26" y="63"/>
                    <a:pt x="33" y="56"/>
                  </a:cubicBezTo>
                  <a:cubicBezTo>
                    <a:pt x="38" y="51"/>
                    <a:pt x="38" y="51"/>
                    <a:pt x="38" y="51"/>
                  </a:cubicBezTo>
                  <a:lnTo>
                    <a:pt x="5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Freeform 485"/>
            <p:cNvSpPr/>
            <p:nvPr/>
          </p:nvSpPr>
          <p:spPr bwMode="auto">
            <a:xfrm>
              <a:off x="4372437" y="3451740"/>
              <a:ext cx="105307" cy="107471"/>
            </a:xfrm>
            <a:custGeom>
              <a:avLst/>
              <a:gdLst>
                <a:gd name="T0" fmla="*/ 54 w 62"/>
                <a:gd name="T1" fmla="*/ 36 h 63"/>
                <a:gd name="T2" fmla="*/ 54 w 62"/>
                <a:gd name="T3" fmla="*/ 8 h 63"/>
                <a:gd name="T4" fmla="*/ 26 w 62"/>
                <a:gd name="T5" fmla="*/ 8 h 63"/>
                <a:gd name="T6" fmla="*/ 7 w 62"/>
                <a:gd name="T7" fmla="*/ 27 h 63"/>
                <a:gd name="T8" fmla="*/ 6 w 62"/>
                <a:gd name="T9" fmla="*/ 28 h 63"/>
                <a:gd name="T10" fmla="*/ 0 w 62"/>
                <a:gd name="T11" fmla="*/ 42 h 63"/>
                <a:gd name="T12" fmla="*/ 6 w 62"/>
                <a:gd name="T13" fmla="*/ 56 h 63"/>
                <a:gd name="T14" fmla="*/ 34 w 62"/>
                <a:gd name="T15" fmla="*/ 56 h 63"/>
                <a:gd name="T16" fmla="*/ 37 w 62"/>
                <a:gd name="T17" fmla="*/ 52 h 63"/>
                <a:gd name="T18" fmla="*/ 54 w 62"/>
                <a:gd name="T19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54" y="36"/>
                  </a:moveTo>
                  <a:cubicBezTo>
                    <a:pt x="62" y="28"/>
                    <a:pt x="61" y="15"/>
                    <a:pt x="54" y="8"/>
                  </a:cubicBezTo>
                  <a:cubicBezTo>
                    <a:pt x="46" y="0"/>
                    <a:pt x="33" y="0"/>
                    <a:pt x="26" y="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32"/>
                    <a:pt x="0" y="37"/>
                    <a:pt x="0" y="42"/>
                  </a:cubicBezTo>
                  <a:cubicBezTo>
                    <a:pt x="0" y="47"/>
                    <a:pt x="2" y="52"/>
                    <a:pt x="6" y="56"/>
                  </a:cubicBezTo>
                  <a:cubicBezTo>
                    <a:pt x="14" y="63"/>
                    <a:pt x="27" y="63"/>
                    <a:pt x="34" y="56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5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Freeform 486"/>
            <p:cNvSpPr/>
            <p:nvPr/>
          </p:nvSpPr>
          <p:spPr bwMode="auto">
            <a:xfrm>
              <a:off x="4317620" y="3399086"/>
              <a:ext cx="103864" cy="105307"/>
            </a:xfrm>
            <a:custGeom>
              <a:avLst/>
              <a:gdLst>
                <a:gd name="T0" fmla="*/ 53 w 61"/>
                <a:gd name="T1" fmla="*/ 34 h 62"/>
                <a:gd name="T2" fmla="*/ 53 w 61"/>
                <a:gd name="T3" fmla="*/ 34 h 62"/>
                <a:gd name="T4" fmla="*/ 53 w 61"/>
                <a:gd name="T5" fmla="*/ 6 h 62"/>
                <a:gd name="T6" fmla="*/ 37 w 61"/>
                <a:gd name="T7" fmla="*/ 0 h 62"/>
                <a:gd name="T8" fmla="*/ 26 w 61"/>
                <a:gd name="T9" fmla="*/ 5 h 62"/>
                <a:gd name="T10" fmla="*/ 25 w 61"/>
                <a:gd name="T11" fmla="*/ 6 h 62"/>
                <a:gd name="T12" fmla="*/ 5 w 61"/>
                <a:gd name="T13" fmla="*/ 26 h 62"/>
                <a:gd name="T14" fmla="*/ 0 w 61"/>
                <a:gd name="T15" fmla="*/ 40 h 62"/>
                <a:gd name="T16" fmla="*/ 6 w 61"/>
                <a:gd name="T17" fmla="*/ 54 h 62"/>
                <a:gd name="T18" fmla="*/ 33 w 61"/>
                <a:gd name="T19" fmla="*/ 54 h 62"/>
                <a:gd name="T20" fmla="*/ 53 w 61"/>
                <a:gd name="T21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2">
                  <a:moveTo>
                    <a:pt x="53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61" y="26"/>
                    <a:pt x="61" y="13"/>
                    <a:pt x="53" y="6"/>
                  </a:cubicBezTo>
                  <a:cubicBezTo>
                    <a:pt x="49" y="2"/>
                    <a:pt x="43" y="0"/>
                    <a:pt x="37" y="0"/>
                  </a:cubicBezTo>
                  <a:cubicBezTo>
                    <a:pt x="33" y="0"/>
                    <a:pt x="30" y="2"/>
                    <a:pt x="26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30"/>
                    <a:pt x="0" y="35"/>
                    <a:pt x="0" y="40"/>
                  </a:cubicBezTo>
                  <a:cubicBezTo>
                    <a:pt x="0" y="45"/>
                    <a:pt x="2" y="50"/>
                    <a:pt x="6" y="54"/>
                  </a:cubicBezTo>
                  <a:cubicBezTo>
                    <a:pt x="13" y="62"/>
                    <a:pt x="26" y="61"/>
                    <a:pt x="33" y="54"/>
                  </a:cubicBezTo>
                  <a:lnTo>
                    <a:pt x="5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Freeform 487"/>
            <p:cNvSpPr/>
            <p:nvPr/>
          </p:nvSpPr>
          <p:spPr bwMode="auto">
            <a:xfrm>
              <a:off x="4205101" y="3134377"/>
              <a:ext cx="269037" cy="264710"/>
            </a:xfrm>
            <a:custGeom>
              <a:avLst/>
              <a:gdLst>
                <a:gd name="T0" fmla="*/ 206 w 373"/>
                <a:gd name="T1" fmla="*/ 362 h 367"/>
                <a:gd name="T2" fmla="*/ 222 w 373"/>
                <a:gd name="T3" fmla="*/ 348 h 367"/>
                <a:gd name="T4" fmla="*/ 45 w 373"/>
                <a:gd name="T5" fmla="*/ 203 h 367"/>
                <a:gd name="T6" fmla="*/ 182 w 373"/>
                <a:gd name="T7" fmla="*/ 43 h 367"/>
                <a:gd name="T8" fmla="*/ 286 w 373"/>
                <a:gd name="T9" fmla="*/ 137 h 367"/>
                <a:gd name="T10" fmla="*/ 359 w 373"/>
                <a:gd name="T11" fmla="*/ 116 h 367"/>
                <a:gd name="T12" fmla="*/ 371 w 373"/>
                <a:gd name="T13" fmla="*/ 90 h 367"/>
                <a:gd name="T14" fmla="*/ 373 w 373"/>
                <a:gd name="T15" fmla="*/ 88 h 367"/>
                <a:gd name="T16" fmla="*/ 295 w 373"/>
                <a:gd name="T17" fmla="*/ 111 h 367"/>
                <a:gd name="T18" fmla="*/ 180 w 373"/>
                <a:gd name="T19" fmla="*/ 0 h 367"/>
                <a:gd name="T20" fmla="*/ 0 w 373"/>
                <a:gd name="T21" fmla="*/ 206 h 367"/>
                <a:gd name="T22" fmla="*/ 199 w 373"/>
                <a:gd name="T23" fmla="*/ 367 h 367"/>
                <a:gd name="T24" fmla="*/ 206 w 373"/>
                <a:gd name="T25" fmla="*/ 36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7">
                  <a:moveTo>
                    <a:pt x="206" y="362"/>
                  </a:moveTo>
                  <a:lnTo>
                    <a:pt x="222" y="348"/>
                  </a:lnTo>
                  <a:lnTo>
                    <a:pt x="45" y="203"/>
                  </a:lnTo>
                  <a:lnTo>
                    <a:pt x="182" y="43"/>
                  </a:lnTo>
                  <a:lnTo>
                    <a:pt x="286" y="137"/>
                  </a:lnTo>
                  <a:lnTo>
                    <a:pt x="359" y="116"/>
                  </a:lnTo>
                  <a:lnTo>
                    <a:pt x="371" y="90"/>
                  </a:lnTo>
                  <a:lnTo>
                    <a:pt x="373" y="88"/>
                  </a:lnTo>
                  <a:lnTo>
                    <a:pt x="295" y="111"/>
                  </a:lnTo>
                  <a:lnTo>
                    <a:pt x="180" y="0"/>
                  </a:lnTo>
                  <a:lnTo>
                    <a:pt x="0" y="206"/>
                  </a:lnTo>
                  <a:lnTo>
                    <a:pt x="199" y="367"/>
                  </a:lnTo>
                  <a:lnTo>
                    <a:pt x="206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Freeform 488"/>
            <p:cNvSpPr/>
            <p:nvPr/>
          </p:nvSpPr>
          <p:spPr bwMode="auto">
            <a:xfrm>
              <a:off x="4135136" y="3071625"/>
              <a:ext cx="186090" cy="204122"/>
            </a:xfrm>
            <a:custGeom>
              <a:avLst/>
              <a:gdLst>
                <a:gd name="T0" fmla="*/ 99 w 109"/>
                <a:gd name="T1" fmla="*/ 9 h 120"/>
                <a:gd name="T2" fmla="*/ 68 w 109"/>
                <a:gd name="T3" fmla="*/ 10 h 120"/>
                <a:gd name="T4" fmla="*/ 5 w 109"/>
                <a:gd name="T5" fmla="*/ 80 h 120"/>
                <a:gd name="T6" fmla="*/ 0 w 109"/>
                <a:gd name="T7" fmla="*/ 95 h 120"/>
                <a:gd name="T8" fmla="*/ 7 w 109"/>
                <a:gd name="T9" fmla="*/ 112 h 120"/>
                <a:gd name="T10" fmla="*/ 38 w 109"/>
                <a:gd name="T11" fmla="*/ 110 h 120"/>
                <a:gd name="T12" fmla="*/ 101 w 109"/>
                <a:gd name="T13" fmla="*/ 40 h 120"/>
                <a:gd name="T14" fmla="*/ 99 w 109"/>
                <a:gd name="T15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20">
                  <a:moveTo>
                    <a:pt x="99" y="9"/>
                  </a:moveTo>
                  <a:cubicBezTo>
                    <a:pt x="90" y="0"/>
                    <a:pt x="76" y="1"/>
                    <a:pt x="68" y="1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2" y="84"/>
                    <a:pt x="0" y="90"/>
                    <a:pt x="0" y="95"/>
                  </a:cubicBezTo>
                  <a:cubicBezTo>
                    <a:pt x="0" y="101"/>
                    <a:pt x="2" y="107"/>
                    <a:pt x="7" y="112"/>
                  </a:cubicBezTo>
                  <a:cubicBezTo>
                    <a:pt x="16" y="120"/>
                    <a:pt x="30" y="119"/>
                    <a:pt x="38" y="11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9" y="31"/>
                    <a:pt x="108" y="17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3002739" y="2560733"/>
            <a:ext cx="745081" cy="698920"/>
            <a:chOff x="3002739" y="2560733"/>
            <a:chExt cx="745081" cy="698920"/>
          </a:xfrm>
          <a:solidFill>
            <a:srgbClr val="171E28"/>
          </a:solidFill>
        </p:grpSpPr>
        <p:sp>
          <p:nvSpPr>
            <p:cNvPr id="425" name="Freeform 489"/>
            <p:cNvSpPr/>
            <p:nvPr/>
          </p:nvSpPr>
          <p:spPr bwMode="auto">
            <a:xfrm>
              <a:off x="3502585" y="2560733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Freeform 490"/>
            <p:cNvSpPr/>
            <p:nvPr/>
          </p:nvSpPr>
          <p:spPr bwMode="auto">
            <a:xfrm>
              <a:off x="3478783" y="2829770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491"/>
            <p:cNvSpPr/>
            <p:nvPr/>
          </p:nvSpPr>
          <p:spPr bwMode="auto">
            <a:xfrm>
              <a:off x="3357608" y="2865834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Rectangle 492"/>
            <p:cNvSpPr>
              <a:spLocks noChangeArrowheads="1"/>
            </p:cNvSpPr>
            <p:nvPr/>
          </p:nvSpPr>
          <p:spPr bwMode="auto">
            <a:xfrm>
              <a:off x="3131127" y="2945896"/>
              <a:ext cx="168779" cy="1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Rectangle 493"/>
            <p:cNvSpPr>
              <a:spLocks noChangeArrowheads="1"/>
            </p:cNvSpPr>
            <p:nvPr/>
          </p:nvSpPr>
          <p:spPr bwMode="auto">
            <a:xfrm>
              <a:off x="3131127" y="2899734"/>
              <a:ext cx="168779" cy="1731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Rectangle 494"/>
            <p:cNvSpPr>
              <a:spLocks noChangeArrowheads="1"/>
            </p:cNvSpPr>
            <p:nvPr/>
          </p:nvSpPr>
          <p:spPr bwMode="auto">
            <a:xfrm>
              <a:off x="3131127" y="2853573"/>
              <a:ext cx="168779" cy="158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Rectangle 495"/>
            <p:cNvSpPr>
              <a:spLocks noChangeArrowheads="1"/>
            </p:cNvSpPr>
            <p:nvPr/>
          </p:nvSpPr>
          <p:spPr bwMode="auto">
            <a:xfrm>
              <a:off x="3131127" y="2808132"/>
              <a:ext cx="168779" cy="1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Freeform 496"/>
            <p:cNvSpPr/>
            <p:nvPr/>
          </p:nvSpPr>
          <p:spPr bwMode="auto">
            <a:xfrm>
              <a:off x="3002739" y="2666040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3" name="组合 432"/>
          <p:cNvGrpSpPr/>
          <p:nvPr/>
        </p:nvGrpSpPr>
        <p:grpSpPr>
          <a:xfrm>
            <a:off x="4000268" y="2603288"/>
            <a:ext cx="850389" cy="569090"/>
            <a:chOff x="4000268" y="2603288"/>
            <a:chExt cx="850389" cy="569090"/>
          </a:xfrm>
          <a:solidFill>
            <a:srgbClr val="171E28"/>
          </a:solidFill>
        </p:grpSpPr>
        <p:sp>
          <p:nvSpPr>
            <p:cNvPr id="434" name="Freeform 497"/>
            <p:cNvSpPr/>
            <p:nvPr/>
          </p:nvSpPr>
          <p:spPr bwMode="auto">
            <a:xfrm>
              <a:off x="4697746" y="2981960"/>
              <a:ext cx="152911" cy="129109"/>
            </a:xfrm>
            <a:custGeom>
              <a:avLst/>
              <a:gdLst>
                <a:gd name="T0" fmla="*/ 73 w 90"/>
                <a:gd name="T1" fmla="*/ 0 h 76"/>
                <a:gd name="T2" fmla="*/ 0 w 90"/>
                <a:gd name="T3" fmla="*/ 0 h 76"/>
                <a:gd name="T4" fmla="*/ 0 w 90"/>
                <a:gd name="T5" fmla="*/ 14 h 76"/>
                <a:gd name="T6" fmla="*/ 62 w 90"/>
                <a:gd name="T7" fmla="*/ 14 h 76"/>
                <a:gd name="T8" fmla="*/ 76 w 90"/>
                <a:gd name="T9" fmla="*/ 28 h 76"/>
                <a:gd name="T10" fmla="*/ 76 w 90"/>
                <a:gd name="T11" fmla="*/ 76 h 76"/>
                <a:gd name="T12" fmla="*/ 90 w 90"/>
                <a:gd name="T13" fmla="*/ 76 h 76"/>
                <a:gd name="T14" fmla="*/ 90 w 90"/>
                <a:gd name="T15" fmla="*/ 18 h 76"/>
                <a:gd name="T16" fmla="*/ 73 w 90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76">
                  <a:moveTo>
                    <a:pt x="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0" y="14"/>
                    <a:pt x="76" y="20"/>
                    <a:pt x="76" y="28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8"/>
                    <a:pt x="82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Oval 498"/>
            <p:cNvSpPr>
              <a:spLocks noChangeArrowheads="1"/>
            </p:cNvSpPr>
            <p:nvPr/>
          </p:nvSpPr>
          <p:spPr bwMode="auto">
            <a:xfrm>
              <a:off x="4668173" y="3022352"/>
              <a:ext cx="58424" cy="6852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Freeform 499"/>
            <p:cNvSpPr/>
            <p:nvPr/>
          </p:nvSpPr>
          <p:spPr bwMode="auto">
            <a:xfrm>
              <a:off x="4644371" y="3095922"/>
              <a:ext cx="106028" cy="76456"/>
            </a:xfrm>
            <a:custGeom>
              <a:avLst/>
              <a:gdLst>
                <a:gd name="T0" fmla="*/ 39 w 62"/>
                <a:gd name="T1" fmla="*/ 0 h 45"/>
                <a:gd name="T2" fmla="*/ 31 w 62"/>
                <a:gd name="T3" fmla="*/ 5 h 45"/>
                <a:gd name="T4" fmla="*/ 37 w 62"/>
                <a:gd name="T5" fmla="*/ 27 h 45"/>
                <a:gd name="T6" fmla="*/ 31 w 62"/>
                <a:gd name="T7" fmla="*/ 34 h 45"/>
                <a:gd name="T8" fmla="*/ 25 w 62"/>
                <a:gd name="T9" fmla="*/ 27 h 45"/>
                <a:gd name="T10" fmla="*/ 31 w 62"/>
                <a:gd name="T11" fmla="*/ 5 h 45"/>
                <a:gd name="T12" fmla="*/ 23 w 62"/>
                <a:gd name="T13" fmla="*/ 0 h 45"/>
                <a:gd name="T14" fmla="*/ 0 w 62"/>
                <a:gd name="T15" fmla="*/ 18 h 45"/>
                <a:gd name="T16" fmla="*/ 0 w 62"/>
                <a:gd name="T17" fmla="*/ 45 h 45"/>
                <a:gd name="T18" fmla="*/ 29 w 62"/>
                <a:gd name="T19" fmla="*/ 45 h 45"/>
                <a:gd name="T20" fmla="*/ 33 w 62"/>
                <a:gd name="T21" fmla="*/ 45 h 45"/>
                <a:gd name="T22" fmla="*/ 62 w 62"/>
                <a:gd name="T23" fmla="*/ 45 h 45"/>
                <a:gd name="T24" fmla="*/ 62 w 62"/>
                <a:gd name="T25" fmla="*/ 18 h 45"/>
                <a:gd name="T26" fmla="*/ 39 w 62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5">
                  <a:moveTo>
                    <a:pt x="39" y="0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4" y="2"/>
                    <a:pt x="0" y="7"/>
                    <a:pt x="0" y="18"/>
                  </a:cubicBezTo>
                  <a:cubicBezTo>
                    <a:pt x="0" y="34"/>
                    <a:pt x="0" y="45"/>
                    <a:pt x="0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34"/>
                    <a:pt x="62" y="18"/>
                  </a:cubicBezTo>
                  <a:cubicBezTo>
                    <a:pt x="62" y="7"/>
                    <a:pt x="48" y="2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500"/>
            <p:cNvSpPr/>
            <p:nvPr/>
          </p:nvSpPr>
          <p:spPr bwMode="auto">
            <a:xfrm>
              <a:off x="4399136" y="2642238"/>
              <a:ext cx="59866" cy="68522"/>
            </a:xfrm>
            <a:custGeom>
              <a:avLst/>
              <a:gdLst>
                <a:gd name="T0" fmla="*/ 11 w 35"/>
                <a:gd name="T1" fmla="*/ 39 h 40"/>
                <a:gd name="T2" fmla="*/ 18 w 35"/>
                <a:gd name="T3" fmla="*/ 40 h 40"/>
                <a:gd name="T4" fmla="*/ 35 w 35"/>
                <a:gd name="T5" fmla="*/ 20 h 40"/>
                <a:gd name="T6" fmla="*/ 18 w 35"/>
                <a:gd name="T7" fmla="*/ 0 h 40"/>
                <a:gd name="T8" fmla="*/ 0 w 35"/>
                <a:gd name="T9" fmla="*/ 20 h 40"/>
                <a:gd name="T10" fmla="*/ 11 w 35"/>
                <a:gd name="T11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11" y="39"/>
                  </a:moveTo>
                  <a:cubicBezTo>
                    <a:pt x="13" y="40"/>
                    <a:pt x="15" y="40"/>
                    <a:pt x="18" y="40"/>
                  </a:cubicBezTo>
                  <a:cubicBezTo>
                    <a:pt x="27" y="40"/>
                    <a:pt x="35" y="31"/>
                    <a:pt x="35" y="20"/>
                  </a:cubicBezTo>
                  <a:cubicBezTo>
                    <a:pt x="35" y="9"/>
                    <a:pt x="27" y="0"/>
                    <a:pt x="18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29"/>
                    <a:pt x="5" y="36"/>
                    <a:pt x="11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501"/>
            <p:cNvSpPr/>
            <p:nvPr/>
          </p:nvSpPr>
          <p:spPr bwMode="auto">
            <a:xfrm>
              <a:off x="4375333" y="2715808"/>
              <a:ext cx="107471" cy="76456"/>
            </a:xfrm>
            <a:custGeom>
              <a:avLst/>
              <a:gdLst>
                <a:gd name="T0" fmla="*/ 34 w 63"/>
                <a:gd name="T1" fmla="*/ 45 h 45"/>
                <a:gd name="T2" fmla="*/ 63 w 63"/>
                <a:gd name="T3" fmla="*/ 45 h 45"/>
                <a:gd name="T4" fmla="*/ 63 w 63"/>
                <a:gd name="T5" fmla="*/ 19 h 45"/>
                <a:gd name="T6" fmla="*/ 40 w 63"/>
                <a:gd name="T7" fmla="*/ 0 h 45"/>
                <a:gd name="T8" fmla="*/ 32 w 63"/>
                <a:gd name="T9" fmla="*/ 6 h 45"/>
                <a:gd name="T10" fmla="*/ 38 w 63"/>
                <a:gd name="T11" fmla="*/ 27 h 45"/>
                <a:gd name="T12" fmla="*/ 32 w 63"/>
                <a:gd name="T13" fmla="*/ 35 h 45"/>
                <a:gd name="T14" fmla="*/ 26 w 63"/>
                <a:gd name="T15" fmla="*/ 27 h 45"/>
                <a:gd name="T16" fmla="*/ 32 w 63"/>
                <a:gd name="T17" fmla="*/ 6 h 45"/>
                <a:gd name="T18" fmla="*/ 23 w 63"/>
                <a:gd name="T19" fmla="*/ 0 h 45"/>
                <a:gd name="T20" fmla="*/ 0 w 63"/>
                <a:gd name="T21" fmla="*/ 19 h 45"/>
                <a:gd name="T22" fmla="*/ 0 w 63"/>
                <a:gd name="T23" fmla="*/ 45 h 45"/>
                <a:gd name="T24" fmla="*/ 30 w 63"/>
                <a:gd name="T25" fmla="*/ 45 h 45"/>
                <a:gd name="T26" fmla="*/ 34 w 63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45">
                  <a:moveTo>
                    <a:pt x="34" y="45"/>
                  </a:move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34"/>
                    <a:pt x="63" y="19"/>
                  </a:cubicBezTo>
                  <a:cubicBezTo>
                    <a:pt x="63" y="8"/>
                    <a:pt x="49" y="3"/>
                    <a:pt x="40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3"/>
                    <a:pt x="0" y="8"/>
                    <a:pt x="0" y="19"/>
                  </a:cubicBezTo>
                  <a:cubicBezTo>
                    <a:pt x="0" y="34"/>
                    <a:pt x="0" y="45"/>
                    <a:pt x="0" y="45"/>
                  </a:cubicBezTo>
                  <a:cubicBezTo>
                    <a:pt x="30" y="45"/>
                    <a:pt x="30" y="45"/>
                    <a:pt x="30" y="45"/>
                  </a:cubicBezTo>
                  <a:lnTo>
                    <a:pt x="34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502"/>
            <p:cNvSpPr>
              <a:spLocks noEditPoints="1"/>
            </p:cNvSpPr>
            <p:nvPr/>
          </p:nvSpPr>
          <p:spPr bwMode="auto">
            <a:xfrm>
              <a:off x="4276518" y="2603288"/>
              <a:ext cx="306544" cy="230088"/>
            </a:xfrm>
            <a:custGeom>
              <a:avLst/>
              <a:gdLst>
                <a:gd name="T0" fmla="*/ 17 w 180"/>
                <a:gd name="T1" fmla="*/ 135 h 135"/>
                <a:gd name="T2" fmla="*/ 163 w 180"/>
                <a:gd name="T3" fmla="*/ 135 h 135"/>
                <a:gd name="T4" fmla="*/ 180 w 180"/>
                <a:gd name="T5" fmla="*/ 117 h 135"/>
                <a:gd name="T6" fmla="*/ 180 w 180"/>
                <a:gd name="T7" fmla="*/ 18 h 135"/>
                <a:gd name="T8" fmla="*/ 163 w 180"/>
                <a:gd name="T9" fmla="*/ 0 h 135"/>
                <a:gd name="T10" fmla="*/ 17 w 180"/>
                <a:gd name="T11" fmla="*/ 0 h 135"/>
                <a:gd name="T12" fmla="*/ 0 w 180"/>
                <a:gd name="T13" fmla="*/ 18 h 135"/>
                <a:gd name="T14" fmla="*/ 0 w 180"/>
                <a:gd name="T15" fmla="*/ 117 h 135"/>
                <a:gd name="T16" fmla="*/ 17 w 180"/>
                <a:gd name="T17" fmla="*/ 135 h 135"/>
                <a:gd name="T18" fmla="*/ 13 w 180"/>
                <a:gd name="T19" fmla="*/ 27 h 135"/>
                <a:gd name="T20" fmla="*/ 28 w 180"/>
                <a:gd name="T21" fmla="*/ 13 h 135"/>
                <a:gd name="T22" fmla="*/ 90 w 180"/>
                <a:gd name="T23" fmla="*/ 13 h 135"/>
                <a:gd name="T24" fmla="*/ 152 w 180"/>
                <a:gd name="T25" fmla="*/ 13 h 135"/>
                <a:gd name="T26" fmla="*/ 166 w 180"/>
                <a:gd name="T27" fmla="*/ 27 h 135"/>
                <a:gd name="T28" fmla="*/ 166 w 180"/>
                <a:gd name="T29" fmla="*/ 107 h 135"/>
                <a:gd name="T30" fmla="*/ 152 w 180"/>
                <a:gd name="T31" fmla="*/ 122 h 135"/>
                <a:gd name="T32" fmla="*/ 92 w 180"/>
                <a:gd name="T33" fmla="*/ 122 h 135"/>
                <a:gd name="T34" fmla="*/ 28 w 180"/>
                <a:gd name="T35" fmla="*/ 122 h 135"/>
                <a:gd name="T36" fmla="*/ 13 w 180"/>
                <a:gd name="T37" fmla="*/ 107 h 135"/>
                <a:gd name="T38" fmla="*/ 13 w 180"/>
                <a:gd name="T39" fmla="*/ 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35">
                  <a:moveTo>
                    <a:pt x="17" y="135"/>
                  </a:moveTo>
                  <a:cubicBezTo>
                    <a:pt x="163" y="135"/>
                    <a:pt x="163" y="135"/>
                    <a:pt x="163" y="135"/>
                  </a:cubicBezTo>
                  <a:cubicBezTo>
                    <a:pt x="172" y="135"/>
                    <a:pt x="180" y="127"/>
                    <a:pt x="180" y="117"/>
                  </a:cubicBezTo>
                  <a:cubicBezTo>
                    <a:pt x="180" y="18"/>
                    <a:pt x="180" y="18"/>
                    <a:pt x="180" y="18"/>
                  </a:cubicBezTo>
                  <a:cubicBezTo>
                    <a:pt x="180" y="8"/>
                    <a:pt x="172" y="0"/>
                    <a:pt x="16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7"/>
                    <a:pt x="8" y="135"/>
                    <a:pt x="17" y="135"/>
                  </a:cubicBezTo>
                  <a:close/>
                  <a:moveTo>
                    <a:pt x="13" y="27"/>
                  </a:moveTo>
                  <a:cubicBezTo>
                    <a:pt x="13" y="19"/>
                    <a:pt x="20" y="13"/>
                    <a:pt x="28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60" y="13"/>
                    <a:pt x="166" y="19"/>
                    <a:pt x="166" y="2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15"/>
                    <a:pt x="160" y="122"/>
                    <a:pt x="152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0" y="122"/>
                    <a:pt x="13" y="115"/>
                    <a:pt x="13" y="107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503"/>
            <p:cNvSpPr/>
            <p:nvPr/>
          </p:nvSpPr>
          <p:spPr bwMode="auto">
            <a:xfrm>
              <a:off x="4153901" y="2850687"/>
              <a:ext cx="548894" cy="103864"/>
            </a:xfrm>
            <a:custGeom>
              <a:avLst/>
              <a:gdLst>
                <a:gd name="T0" fmla="*/ 720 w 761"/>
                <a:gd name="T1" fmla="*/ 144 h 144"/>
                <a:gd name="T2" fmla="*/ 761 w 761"/>
                <a:gd name="T3" fmla="*/ 144 h 144"/>
                <a:gd name="T4" fmla="*/ 761 w 761"/>
                <a:gd name="T5" fmla="*/ 85 h 144"/>
                <a:gd name="T6" fmla="*/ 409 w 761"/>
                <a:gd name="T7" fmla="*/ 85 h 144"/>
                <a:gd name="T8" fmla="*/ 409 w 761"/>
                <a:gd name="T9" fmla="*/ 0 h 144"/>
                <a:gd name="T10" fmla="*/ 390 w 761"/>
                <a:gd name="T11" fmla="*/ 0 h 144"/>
                <a:gd name="T12" fmla="*/ 371 w 761"/>
                <a:gd name="T13" fmla="*/ 0 h 144"/>
                <a:gd name="T14" fmla="*/ 352 w 761"/>
                <a:gd name="T15" fmla="*/ 0 h 144"/>
                <a:gd name="T16" fmla="*/ 352 w 761"/>
                <a:gd name="T17" fmla="*/ 85 h 144"/>
                <a:gd name="T18" fmla="*/ 0 w 761"/>
                <a:gd name="T19" fmla="*/ 85 h 144"/>
                <a:gd name="T20" fmla="*/ 0 w 761"/>
                <a:gd name="T21" fmla="*/ 144 h 144"/>
                <a:gd name="T22" fmla="*/ 40 w 761"/>
                <a:gd name="T23" fmla="*/ 144 h 144"/>
                <a:gd name="T24" fmla="*/ 40 w 761"/>
                <a:gd name="T25" fmla="*/ 115 h 144"/>
                <a:gd name="T26" fmla="*/ 371 w 761"/>
                <a:gd name="T27" fmla="*/ 115 h 144"/>
                <a:gd name="T28" fmla="*/ 390 w 761"/>
                <a:gd name="T29" fmla="*/ 115 h 144"/>
                <a:gd name="T30" fmla="*/ 720 w 761"/>
                <a:gd name="T31" fmla="*/ 115 h 144"/>
                <a:gd name="T32" fmla="*/ 720 w 761"/>
                <a:gd name="T3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1" h="144">
                  <a:moveTo>
                    <a:pt x="720" y="144"/>
                  </a:moveTo>
                  <a:lnTo>
                    <a:pt x="761" y="144"/>
                  </a:lnTo>
                  <a:lnTo>
                    <a:pt x="761" y="85"/>
                  </a:lnTo>
                  <a:lnTo>
                    <a:pt x="409" y="85"/>
                  </a:lnTo>
                  <a:lnTo>
                    <a:pt x="409" y="0"/>
                  </a:lnTo>
                  <a:lnTo>
                    <a:pt x="390" y="0"/>
                  </a:lnTo>
                  <a:lnTo>
                    <a:pt x="371" y="0"/>
                  </a:lnTo>
                  <a:lnTo>
                    <a:pt x="352" y="0"/>
                  </a:lnTo>
                  <a:lnTo>
                    <a:pt x="352" y="85"/>
                  </a:lnTo>
                  <a:lnTo>
                    <a:pt x="0" y="85"/>
                  </a:lnTo>
                  <a:lnTo>
                    <a:pt x="0" y="144"/>
                  </a:lnTo>
                  <a:lnTo>
                    <a:pt x="40" y="144"/>
                  </a:lnTo>
                  <a:lnTo>
                    <a:pt x="40" y="115"/>
                  </a:lnTo>
                  <a:lnTo>
                    <a:pt x="371" y="115"/>
                  </a:lnTo>
                  <a:lnTo>
                    <a:pt x="390" y="115"/>
                  </a:lnTo>
                  <a:lnTo>
                    <a:pt x="720" y="115"/>
                  </a:lnTo>
                  <a:lnTo>
                    <a:pt x="72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Oval 504"/>
            <p:cNvSpPr>
              <a:spLocks noChangeArrowheads="1"/>
            </p:cNvSpPr>
            <p:nvPr/>
          </p:nvSpPr>
          <p:spPr bwMode="auto">
            <a:xfrm>
              <a:off x="4122886" y="3019467"/>
              <a:ext cx="59866" cy="678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Freeform 505"/>
            <p:cNvSpPr/>
            <p:nvPr/>
          </p:nvSpPr>
          <p:spPr bwMode="auto">
            <a:xfrm>
              <a:off x="4099084" y="3092316"/>
              <a:ext cx="107471" cy="77177"/>
            </a:xfrm>
            <a:custGeom>
              <a:avLst/>
              <a:gdLst>
                <a:gd name="T0" fmla="*/ 63 w 63"/>
                <a:gd name="T1" fmla="*/ 45 h 45"/>
                <a:gd name="T2" fmla="*/ 63 w 63"/>
                <a:gd name="T3" fmla="*/ 18 h 45"/>
                <a:gd name="T4" fmla="*/ 40 w 63"/>
                <a:gd name="T5" fmla="*/ 0 h 45"/>
                <a:gd name="T6" fmla="*/ 32 w 63"/>
                <a:gd name="T7" fmla="*/ 5 h 45"/>
                <a:gd name="T8" fmla="*/ 38 w 63"/>
                <a:gd name="T9" fmla="*/ 27 h 45"/>
                <a:gd name="T10" fmla="*/ 32 w 63"/>
                <a:gd name="T11" fmla="*/ 34 h 45"/>
                <a:gd name="T12" fmla="*/ 26 w 63"/>
                <a:gd name="T13" fmla="*/ 27 h 45"/>
                <a:gd name="T14" fmla="*/ 32 w 63"/>
                <a:gd name="T15" fmla="*/ 5 h 45"/>
                <a:gd name="T16" fmla="*/ 23 w 63"/>
                <a:gd name="T17" fmla="*/ 0 h 45"/>
                <a:gd name="T18" fmla="*/ 0 w 63"/>
                <a:gd name="T19" fmla="*/ 18 h 45"/>
                <a:gd name="T20" fmla="*/ 0 w 63"/>
                <a:gd name="T21" fmla="*/ 45 h 45"/>
                <a:gd name="T22" fmla="*/ 30 w 63"/>
                <a:gd name="T23" fmla="*/ 45 h 45"/>
                <a:gd name="T24" fmla="*/ 34 w 63"/>
                <a:gd name="T25" fmla="*/ 45 h 45"/>
                <a:gd name="T26" fmla="*/ 63 w 63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45">
                  <a:moveTo>
                    <a:pt x="63" y="45"/>
                  </a:moveTo>
                  <a:cubicBezTo>
                    <a:pt x="63" y="45"/>
                    <a:pt x="63" y="33"/>
                    <a:pt x="63" y="18"/>
                  </a:cubicBezTo>
                  <a:cubicBezTo>
                    <a:pt x="63" y="7"/>
                    <a:pt x="49" y="2"/>
                    <a:pt x="40" y="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2"/>
                    <a:pt x="0" y="7"/>
                    <a:pt x="0" y="18"/>
                  </a:cubicBezTo>
                  <a:cubicBezTo>
                    <a:pt x="0" y="33"/>
                    <a:pt x="0" y="45"/>
                    <a:pt x="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63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Freeform 506"/>
            <p:cNvSpPr/>
            <p:nvPr/>
          </p:nvSpPr>
          <p:spPr bwMode="auto">
            <a:xfrm>
              <a:off x="4000268" y="2978354"/>
              <a:ext cx="153633" cy="129109"/>
            </a:xfrm>
            <a:custGeom>
              <a:avLst/>
              <a:gdLst>
                <a:gd name="T0" fmla="*/ 90 w 90"/>
                <a:gd name="T1" fmla="*/ 0 h 76"/>
                <a:gd name="T2" fmla="*/ 17 w 90"/>
                <a:gd name="T3" fmla="*/ 0 h 76"/>
                <a:gd name="T4" fmla="*/ 0 w 90"/>
                <a:gd name="T5" fmla="*/ 18 h 76"/>
                <a:gd name="T6" fmla="*/ 0 w 90"/>
                <a:gd name="T7" fmla="*/ 76 h 76"/>
                <a:gd name="T8" fmla="*/ 13 w 90"/>
                <a:gd name="T9" fmla="*/ 76 h 76"/>
                <a:gd name="T10" fmla="*/ 13 w 90"/>
                <a:gd name="T11" fmla="*/ 28 h 76"/>
                <a:gd name="T12" fmla="*/ 28 w 90"/>
                <a:gd name="T13" fmla="*/ 13 h 76"/>
                <a:gd name="T14" fmla="*/ 90 w 90"/>
                <a:gd name="T15" fmla="*/ 13 h 76"/>
                <a:gd name="T16" fmla="*/ 90 w 90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76">
                  <a:moveTo>
                    <a:pt x="9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0"/>
                    <a:pt x="20" y="13"/>
                    <a:pt x="28" y="13"/>
                  </a:cubicBezTo>
                  <a:cubicBezTo>
                    <a:pt x="90" y="13"/>
                    <a:pt x="90" y="13"/>
                    <a:pt x="90" y="13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4" name="组合 443"/>
          <p:cNvGrpSpPr/>
          <p:nvPr/>
        </p:nvGrpSpPr>
        <p:grpSpPr>
          <a:xfrm>
            <a:off x="5205526" y="3491184"/>
            <a:ext cx="541681" cy="697477"/>
            <a:chOff x="5311543" y="3040611"/>
            <a:chExt cx="541681" cy="697477"/>
          </a:xfrm>
          <a:solidFill>
            <a:srgbClr val="171E28"/>
          </a:solidFill>
        </p:grpSpPr>
        <p:sp>
          <p:nvSpPr>
            <p:cNvPr id="445" name="Freeform 507"/>
            <p:cNvSpPr/>
            <p:nvPr/>
          </p:nvSpPr>
          <p:spPr bwMode="auto">
            <a:xfrm>
              <a:off x="5478159" y="3279354"/>
              <a:ext cx="375065" cy="339001"/>
            </a:xfrm>
            <a:custGeom>
              <a:avLst/>
              <a:gdLst>
                <a:gd name="T0" fmla="*/ 142 w 220"/>
                <a:gd name="T1" fmla="*/ 0 h 199"/>
                <a:gd name="T2" fmla="*/ 109 w 220"/>
                <a:gd name="T3" fmla="*/ 13 h 199"/>
                <a:gd name="T4" fmla="*/ 135 w 220"/>
                <a:gd name="T5" fmla="*/ 109 h 199"/>
                <a:gd name="T6" fmla="*/ 109 w 220"/>
                <a:gd name="T7" fmla="*/ 147 h 199"/>
                <a:gd name="T8" fmla="*/ 83 w 220"/>
                <a:gd name="T9" fmla="*/ 109 h 199"/>
                <a:gd name="T10" fmla="*/ 109 w 220"/>
                <a:gd name="T11" fmla="*/ 13 h 199"/>
                <a:gd name="T12" fmla="*/ 76 w 220"/>
                <a:gd name="T13" fmla="*/ 0 h 199"/>
                <a:gd name="T14" fmla="*/ 0 w 220"/>
                <a:gd name="T15" fmla="*/ 65 h 199"/>
                <a:gd name="T16" fmla="*/ 55 w 220"/>
                <a:gd name="T17" fmla="*/ 65 h 199"/>
                <a:gd name="T18" fmla="*/ 72 w 220"/>
                <a:gd name="T19" fmla="*/ 82 h 199"/>
                <a:gd name="T20" fmla="*/ 72 w 220"/>
                <a:gd name="T21" fmla="*/ 109 h 199"/>
                <a:gd name="T22" fmla="*/ 72 w 220"/>
                <a:gd name="T23" fmla="*/ 198 h 199"/>
                <a:gd name="T24" fmla="*/ 99 w 220"/>
                <a:gd name="T25" fmla="*/ 199 h 199"/>
                <a:gd name="T26" fmla="*/ 119 w 220"/>
                <a:gd name="T27" fmla="*/ 199 h 199"/>
                <a:gd name="T28" fmla="*/ 220 w 220"/>
                <a:gd name="T29" fmla="*/ 162 h 199"/>
                <a:gd name="T30" fmla="*/ 220 w 220"/>
                <a:gd name="T31" fmla="*/ 78 h 199"/>
                <a:gd name="T32" fmla="*/ 142 w 220"/>
                <a:gd name="T3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199">
                  <a:moveTo>
                    <a:pt x="142" y="0"/>
                  </a:moveTo>
                  <a:cubicBezTo>
                    <a:pt x="109" y="13"/>
                    <a:pt x="109" y="13"/>
                    <a:pt x="109" y="13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9" y="8"/>
                    <a:pt x="7" y="25"/>
                    <a:pt x="0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64" y="65"/>
                    <a:pt x="72" y="73"/>
                    <a:pt x="72" y="82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80" y="199"/>
                    <a:pt x="89" y="199"/>
                    <a:pt x="9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217" y="199"/>
                    <a:pt x="220" y="162"/>
                    <a:pt x="220" y="162"/>
                  </a:cubicBezTo>
                  <a:cubicBezTo>
                    <a:pt x="220" y="162"/>
                    <a:pt x="220" y="150"/>
                    <a:pt x="220" y="78"/>
                  </a:cubicBezTo>
                  <a:cubicBezTo>
                    <a:pt x="220" y="29"/>
                    <a:pt x="172" y="8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Oval 508"/>
            <p:cNvSpPr>
              <a:spLocks noChangeArrowheads="1"/>
            </p:cNvSpPr>
            <p:nvPr/>
          </p:nvSpPr>
          <p:spPr bwMode="auto">
            <a:xfrm>
              <a:off x="5569040" y="3040611"/>
              <a:ext cx="190418" cy="2235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Freeform 509"/>
            <p:cNvSpPr>
              <a:spLocks noEditPoints="1"/>
            </p:cNvSpPr>
            <p:nvPr/>
          </p:nvSpPr>
          <p:spPr bwMode="auto">
            <a:xfrm>
              <a:off x="5344001" y="3700581"/>
              <a:ext cx="217826" cy="37507"/>
            </a:xfrm>
            <a:custGeom>
              <a:avLst/>
              <a:gdLst>
                <a:gd name="T0" fmla="*/ 0 w 128"/>
                <a:gd name="T1" fmla="*/ 22 h 22"/>
                <a:gd name="T2" fmla="*/ 128 w 128"/>
                <a:gd name="T3" fmla="*/ 22 h 22"/>
                <a:gd name="T4" fmla="*/ 128 w 128"/>
                <a:gd name="T5" fmla="*/ 0 h 22"/>
                <a:gd name="T6" fmla="*/ 0 w 128"/>
                <a:gd name="T7" fmla="*/ 0 h 22"/>
                <a:gd name="T8" fmla="*/ 0 w 128"/>
                <a:gd name="T9" fmla="*/ 22 h 22"/>
                <a:gd name="T10" fmla="*/ 104 w 128"/>
                <a:gd name="T11" fmla="*/ 5 h 22"/>
                <a:gd name="T12" fmla="*/ 110 w 128"/>
                <a:gd name="T13" fmla="*/ 11 h 22"/>
                <a:gd name="T14" fmla="*/ 104 w 128"/>
                <a:gd name="T15" fmla="*/ 18 h 22"/>
                <a:gd name="T16" fmla="*/ 97 w 128"/>
                <a:gd name="T17" fmla="*/ 11 h 22"/>
                <a:gd name="T18" fmla="*/ 104 w 128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2">
                  <a:moveTo>
                    <a:pt x="0" y="22"/>
                  </a:moveTo>
                  <a:cubicBezTo>
                    <a:pt x="128" y="22"/>
                    <a:pt x="128" y="22"/>
                    <a:pt x="128" y="2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"/>
                  </a:lnTo>
                  <a:close/>
                  <a:moveTo>
                    <a:pt x="104" y="5"/>
                  </a:moveTo>
                  <a:cubicBezTo>
                    <a:pt x="108" y="5"/>
                    <a:pt x="110" y="8"/>
                    <a:pt x="110" y="11"/>
                  </a:cubicBezTo>
                  <a:cubicBezTo>
                    <a:pt x="110" y="15"/>
                    <a:pt x="108" y="18"/>
                    <a:pt x="104" y="18"/>
                  </a:cubicBezTo>
                  <a:cubicBezTo>
                    <a:pt x="100" y="18"/>
                    <a:pt x="97" y="15"/>
                    <a:pt x="97" y="11"/>
                  </a:cubicBezTo>
                  <a:cubicBezTo>
                    <a:pt x="97" y="8"/>
                    <a:pt x="100" y="5"/>
                    <a:pt x="10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Freeform 510"/>
            <p:cNvSpPr/>
            <p:nvPr/>
          </p:nvSpPr>
          <p:spPr bwMode="auto">
            <a:xfrm>
              <a:off x="5376458" y="3655862"/>
              <a:ext cx="144977" cy="32458"/>
            </a:xfrm>
            <a:custGeom>
              <a:avLst/>
              <a:gdLst>
                <a:gd name="T0" fmla="*/ 76 w 85"/>
                <a:gd name="T1" fmla="*/ 19 h 19"/>
                <a:gd name="T2" fmla="*/ 85 w 85"/>
                <a:gd name="T3" fmla="*/ 10 h 19"/>
                <a:gd name="T4" fmla="*/ 76 w 85"/>
                <a:gd name="T5" fmla="*/ 0 h 19"/>
                <a:gd name="T6" fmla="*/ 9 w 85"/>
                <a:gd name="T7" fmla="*/ 0 h 19"/>
                <a:gd name="T8" fmla="*/ 3 w 85"/>
                <a:gd name="T9" fmla="*/ 3 h 19"/>
                <a:gd name="T10" fmla="*/ 0 w 85"/>
                <a:gd name="T11" fmla="*/ 10 h 19"/>
                <a:gd name="T12" fmla="*/ 9 w 85"/>
                <a:gd name="T13" fmla="*/ 19 h 19"/>
                <a:gd name="T14" fmla="*/ 76 w 8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9">
                  <a:moveTo>
                    <a:pt x="76" y="19"/>
                  </a:moveTo>
                  <a:cubicBezTo>
                    <a:pt x="81" y="19"/>
                    <a:pt x="85" y="15"/>
                    <a:pt x="85" y="10"/>
                  </a:cubicBezTo>
                  <a:cubicBezTo>
                    <a:pt x="85" y="5"/>
                    <a:pt x="81" y="0"/>
                    <a:pt x="7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lnTo>
                    <a:pt x="7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Freeform 511"/>
            <p:cNvSpPr>
              <a:spLocks noEditPoints="1"/>
            </p:cNvSpPr>
            <p:nvPr/>
          </p:nvSpPr>
          <p:spPr bwMode="auto">
            <a:xfrm>
              <a:off x="5311543" y="3404135"/>
              <a:ext cx="272644" cy="232973"/>
            </a:xfrm>
            <a:custGeom>
              <a:avLst/>
              <a:gdLst>
                <a:gd name="T0" fmla="*/ 145 w 160"/>
                <a:gd name="T1" fmla="*/ 0 h 137"/>
                <a:gd name="T2" fmla="*/ 97 w 160"/>
                <a:gd name="T3" fmla="*/ 0 h 137"/>
                <a:gd name="T4" fmla="*/ 16 w 160"/>
                <a:gd name="T5" fmla="*/ 0 h 137"/>
                <a:gd name="T6" fmla="*/ 0 w 160"/>
                <a:gd name="T7" fmla="*/ 15 h 137"/>
                <a:gd name="T8" fmla="*/ 0 w 160"/>
                <a:gd name="T9" fmla="*/ 122 h 137"/>
                <a:gd name="T10" fmla="*/ 16 w 160"/>
                <a:gd name="T11" fmla="*/ 137 h 137"/>
                <a:gd name="T12" fmla="*/ 145 w 160"/>
                <a:gd name="T13" fmla="*/ 137 h 137"/>
                <a:gd name="T14" fmla="*/ 160 w 160"/>
                <a:gd name="T15" fmla="*/ 124 h 137"/>
                <a:gd name="T16" fmla="*/ 160 w 160"/>
                <a:gd name="T17" fmla="*/ 122 h 137"/>
                <a:gd name="T18" fmla="*/ 160 w 160"/>
                <a:gd name="T19" fmla="*/ 15 h 137"/>
                <a:gd name="T20" fmla="*/ 145 w 160"/>
                <a:gd name="T21" fmla="*/ 0 h 137"/>
                <a:gd name="T22" fmla="*/ 135 w 160"/>
                <a:gd name="T23" fmla="*/ 123 h 137"/>
                <a:gd name="T24" fmla="*/ 26 w 160"/>
                <a:gd name="T25" fmla="*/ 123 h 137"/>
                <a:gd name="T26" fmla="*/ 13 w 160"/>
                <a:gd name="T27" fmla="*/ 111 h 137"/>
                <a:gd name="T28" fmla="*/ 13 w 160"/>
                <a:gd name="T29" fmla="*/ 27 h 137"/>
                <a:gd name="T30" fmla="*/ 26 w 160"/>
                <a:gd name="T31" fmla="*/ 15 h 137"/>
                <a:gd name="T32" fmla="*/ 97 w 160"/>
                <a:gd name="T33" fmla="*/ 15 h 137"/>
                <a:gd name="T34" fmla="*/ 135 w 160"/>
                <a:gd name="T35" fmla="*/ 15 h 137"/>
                <a:gd name="T36" fmla="*/ 147 w 160"/>
                <a:gd name="T37" fmla="*/ 27 h 137"/>
                <a:gd name="T38" fmla="*/ 147 w 160"/>
                <a:gd name="T39" fmla="*/ 111 h 137"/>
                <a:gd name="T40" fmla="*/ 142 w 160"/>
                <a:gd name="T41" fmla="*/ 121 h 137"/>
                <a:gd name="T42" fmla="*/ 135 w 160"/>
                <a:gd name="T43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137">
                  <a:moveTo>
                    <a:pt x="145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0"/>
                    <a:pt x="7" y="137"/>
                    <a:pt x="16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53" y="137"/>
                    <a:pt x="159" y="131"/>
                    <a:pt x="160" y="124"/>
                  </a:cubicBezTo>
                  <a:cubicBezTo>
                    <a:pt x="160" y="123"/>
                    <a:pt x="160" y="123"/>
                    <a:pt x="160" y="122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7"/>
                    <a:pt x="154" y="0"/>
                    <a:pt x="145" y="0"/>
                  </a:cubicBezTo>
                  <a:close/>
                  <a:moveTo>
                    <a:pt x="135" y="123"/>
                  </a:moveTo>
                  <a:cubicBezTo>
                    <a:pt x="26" y="123"/>
                    <a:pt x="26" y="123"/>
                    <a:pt x="26" y="123"/>
                  </a:cubicBezTo>
                  <a:cubicBezTo>
                    <a:pt x="19" y="123"/>
                    <a:pt x="13" y="117"/>
                    <a:pt x="13" y="111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0"/>
                    <a:pt x="19" y="15"/>
                    <a:pt x="26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42" y="15"/>
                    <a:pt x="147" y="20"/>
                    <a:pt x="147" y="27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5"/>
                    <a:pt x="145" y="119"/>
                    <a:pt x="142" y="121"/>
                  </a:cubicBezTo>
                  <a:cubicBezTo>
                    <a:pt x="140" y="122"/>
                    <a:pt x="137" y="123"/>
                    <a:pt x="13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0" name="组合 449"/>
          <p:cNvGrpSpPr/>
          <p:nvPr/>
        </p:nvGrpSpPr>
        <p:grpSpPr>
          <a:xfrm>
            <a:off x="6168434" y="3554656"/>
            <a:ext cx="745081" cy="564041"/>
            <a:chOff x="6274451" y="3104083"/>
            <a:chExt cx="745081" cy="564041"/>
          </a:xfrm>
          <a:solidFill>
            <a:srgbClr val="171E28"/>
          </a:solidFill>
        </p:grpSpPr>
        <p:sp>
          <p:nvSpPr>
            <p:cNvPr id="451" name="Freeform 512"/>
            <p:cNvSpPr/>
            <p:nvPr/>
          </p:nvSpPr>
          <p:spPr bwMode="auto">
            <a:xfrm>
              <a:off x="6569454" y="3119230"/>
              <a:ext cx="450078" cy="22360"/>
            </a:xfrm>
            <a:custGeom>
              <a:avLst/>
              <a:gdLst>
                <a:gd name="T0" fmla="*/ 257 w 264"/>
                <a:gd name="T1" fmla="*/ 0 h 13"/>
                <a:gd name="T2" fmla="*/ 6 w 264"/>
                <a:gd name="T3" fmla="*/ 0 h 13"/>
                <a:gd name="T4" fmla="*/ 2 w 264"/>
                <a:gd name="T5" fmla="*/ 2 h 13"/>
                <a:gd name="T6" fmla="*/ 0 w 264"/>
                <a:gd name="T7" fmla="*/ 7 h 13"/>
                <a:gd name="T8" fmla="*/ 6 w 264"/>
                <a:gd name="T9" fmla="*/ 13 h 13"/>
                <a:gd name="T10" fmla="*/ 257 w 264"/>
                <a:gd name="T11" fmla="*/ 13 h 13"/>
                <a:gd name="T12" fmla="*/ 264 w 264"/>
                <a:gd name="T13" fmla="*/ 7 h 13"/>
                <a:gd name="T14" fmla="*/ 257 w 26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3">
                  <a:moveTo>
                    <a:pt x="25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61" y="13"/>
                    <a:pt x="264" y="10"/>
                    <a:pt x="264" y="7"/>
                  </a:cubicBezTo>
                  <a:cubicBezTo>
                    <a:pt x="264" y="3"/>
                    <a:pt x="261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Rectangle 513"/>
            <p:cNvSpPr>
              <a:spLocks noChangeArrowheads="1"/>
            </p:cNvSpPr>
            <p:nvPr/>
          </p:nvSpPr>
          <p:spPr bwMode="auto">
            <a:xfrm>
              <a:off x="6869507" y="3293058"/>
              <a:ext cx="28851" cy="122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Rectangle 514"/>
            <p:cNvSpPr>
              <a:spLocks noChangeArrowheads="1"/>
            </p:cNvSpPr>
            <p:nvPr/>
          </p:nvSpPr>
          <p:spPr bwMode="auto">
            <a:xfrm>
              <a:off x="6821902" y="3325516"/>
              <a:ext cx="30294" cy="86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Rectangle 515"/>
            <p:cNvSpPr>
              <a:spLocks noChangeArrowheads="1"/>
            </p:cNvSpPr>
            <p:nvPr/>
          </p:nvSpPr>
          <p:spPr bwMode="auto">
            <a:xfrm>
              <a:off x="6772134" y="3280796"/>
              <a:ext cx="28851" cy="1312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Freeform 516"/>
            <p:cNvSpPr/>
            <p:nvPr/>
          </p:nvSpPr>
          <p:spPr bwMode="auto">
            <a:xfrm>
              <a:off x="6750496" y="3521704"/>
              <a:ext cx="86554" cy="146420"/>
            </a:xfrm>
            <a:custGeom>
              <a:avLst/>
              <a:gdLst>
                <a:gd name="T0" fmla="*/ 43 w 51"/>
                <a:gd name="T1" fmla="*/ 71 h 86"/>
                <a:gd name="T2" fmla="*/ 36 w 51"/>
                <a:gd name="T3" fmla="*/ 71 h 86"/>
                <a:gd name="T4" fmla="*/ 36 w 51"/>
                <a:gd name="T5" fmla="*/ 0 h 86"/>
                <a:gd name="T6" fmla="*/ 19 w 51"/>
                <a:gd name="T7" fmla="*/ 0 h 86"/>
                <a:gd name="T8" fmla="*/ 19 w 51"/>
                <a:gd name="T9" fmla="*/ 71 h 86"/>
                <a:gd name="T10" fmla="*/ 7 w 51"/>
                <a:gd name="T11" fmla="*/ 71 h 86"/>
                <a:gd name="T12" fmla="*/ 2 w 51"/>
                <a:gd name="T13" fmla="*/ 73 h 86"/>
                <a:gd name="T14" fmla="*/ 0 w 51"/>
                <a:gd name="T15" fmla="*/ 79 h 86"/>
                <a:gd name="T16" fmla="*/ 7 w 51"/>
                <a:gd name="T17" fmla="*/ 86 h 86"/>
                <a:gd name="T18" fmla="*/ 43 w 51"/>
                <a:gd name="T19" fmla="*/ 86 h 86"/>
                <a:gd name="T20" fmla="*/ 51 w 51"/>
                <a:gd name="T21" fmla="*/ 79 h 86"/>
                <a:gd name="T22" fmla="*/ 43 w 51"/>
                <a:gd name="T23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6">
                  <a:moveTo>
                    <a:pt x="43" y="71"/>
                  </a:moveTo>
                  <a:cubicBezTo>
                    <a:pt x="36" y="71"/>
                    <a:pt x="36" y="71"/>
                    <a:pt x="36" y="7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5" y="71"/>
                    <a:pt x="3" y="72"/>
                    <a:pt x="2" y="73"/>
                  </a:cubicBezTo>
                  <a:cubicBezTo>
                    <a:pt x="0" y="75"/>
                    <a:pt x="0" y="77"/>
                    <a:pt x="0" y="79"/>
                  </a:cubicBezTo>
                  <a:cubicBezTo>
                    <a:pt x="0" y="83"/>
                    <a:pt x="3" y="86"/>
                    <a:pt x="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7" y="86"/>
                    <a:pt x="51" y="83"/>
                    <a:pt x="51" y="79"/>
                  </a:cubicBezTo>
                  <a:cubicBezTo>
                    <a:pt x="51" y="75"/>
                    <a:pt x="47" y="71"/>
                    <a:pt x="43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Rectangle 517"/>
            <p:cNvSpPr>
              <a:spLocks noChangeArrowheads="1"/>
            </p:cNvSpPr>
            <p:nvPr/>
          </p:nvSpPr>
          <p:spPr bwMode="auto">
            <a:xfrm>
              <a:off x="6720923" y="3325516"/>
              <a:ext cx="29573" cy="86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Rectangle 518"/>
            <p:cNvSpPr>
              <a:spLocks noChangeArrowheads="1"/>
            </p:cNvSpPr>
            <p:nvPr/>
          </p:nvSpPr>
          <p:spPr bwMode="auto">
            <a:xfrm>
              <a:off x="6668270" y="3357974"/>
              <a:ext cx="28851" cy="540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Freeform 519"/>
            <p:cNvSpPr>
              <a:spLocks noEditPoints="1"/>
            </p:cNvSpPr>
            <p:nvPr/>
          </p:nvSpPr>
          <p:spPr bwMode="auto">
            <a:xfrm>
              <a:off x="6601912" y="3161786"/>
              <a:ext cx="383721" cy="346214"/>
            </a:xfrm>
            <a:custGeom>
              <a:avLst/>
              <a:gdLst>
                <a:gd name="T0" fmla="*/ 0 w 532"/>
                <a:gd name="T1" fmla="*/ 480 h 480"/>
                <a:gd name="T2" fmla="*/ 532 w 532"/>
                <a:gd name="T3" fmla="*/ 480 h 480"/>
                <a:gd name="T4" fmla="*/ 532 w 532"/>
                <a:gd name="T5" fmla="*/ 0 h 480"/>
                <a:gd name="T6" fmla="*/ 0 w 532"/>
                <a:gd name="T7" fmla="*/ 0 h 480"/>
                <a:gd name="T8" fmla="*/ 0 w 532"/>
                <a:gd name="T9" fmla="*/ 480 h 480"/>
                <a:gd name="T10" fmla="*/ 28 w 532"/>
                <a:gd name="T11" fmla="*/ 28 h 480"/>
                <a:gd name="T12" fmla="*/ 506 w 532"/>
                <a:gd name="T13" fmla="*/ 28 h 480"/>
                <a:gd name="T14" fmla="*/ 506 w 532"/>
                <a:gd name="T15" fmla="*/ 442 h 480"/>
                <a:gd name="T16" fmla="*/ 28 w 532"/>
                <a:gd name="T17" fmla="*/ 442 h 480"/>
                <a:gd name="T18" fmla="*/ 28 w 532"/>
                <a:gd name="T19" fmla="*/ 2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2" h="480">
                  <a:moveTo>
                    <a:pt x="0" y="480"/>
                  </a:moveTo>
                  <a:lnTo>
                    <a:pt x="532" y="480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480"/>
                  </a:lnTo>
                  <a:close/>
                  <a:moveTo>
                    <a:pt x="28" y="28"/>
                  </a:moveTo>
                  <a:lnTo>
                    <a:pt x="506" y="28"/>
                  </a:lnTo>
                  <a:lnTo>
                    <a:pt x="506" y="442"/>
                  </a:lnTo>
                  <a:lnTo>
                    <a:pt x="28" y="44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Freeform 520"/>
            <p:cNvSpPr/>
            <p:nvPr/>
          </p:nvSpPr>
          <p:spPr bwMode="auto">
            <a:xfrm>
              <a:off x="6274451" y="3299550"/>
              <a:ext cx="313757" cy="281299"/>
            </a:xfrm>
            <a:custGeom>
              <a:avLst/>
              <a:gdLst>
                <a:gd name="T0" fmla="*/ 161 w 184"/>
                <a:gd name="T1" fmla="*/ 20 h 165"/>
                <a:gd name="T2" fmla="*/ 119 w 184"/>
                <a:gd name="T3" fmla="*/ 0 h 165"/>
                <a:gd name="T4" fmla="*/ 92 w 184"/>
                <a:gd name="T5" fmla="*/ 11 h 165"/>
                <a:gd name="T6" fmla="*/ 114 w 184"/>
                <a:gd name="T7" fmla="*/ 90 h 165"/>
                <a:gd name="T8" fmla="*/ 92 w 184"/>
                <a:gd name="T9" fmla="*/ 122 h 165"/>
                <a:gd name="T10" fmla="*/ 70 w 184"/>
                <a:gd name="T11" fmla="*/ 90 h 165"/>
                <a:gd name="T12" fmla="*/ 92 w 184"/>
                <a:gd name="T13" fmla="*/ 11 h 165"/>
                <a:gd name="T14" fmla="*/ 65 w 184"/>
                <a:gd name="T15" fmla="*/ 0 h 165"/>
                <a:gd name="T16" fmla="*/ 0 w 184"/>
                <a:gd name="T17" fmla="*/ 65 h 165"/>
                <a:gd name="T18" fmla="*/ 0 w 184"/>
                <a:gd name="T19" fmla="*/ 135 h 165"/>
                <a:gd name="T20" fmla="*/ 84 w 184"/>
                <a:gd name="T21" fmla="*/ 165 h 165"/>
                <a:gd name="T22" fmla="*/ 100 w 184"/>
                <a:gd name="T23" fmla="*/ 165 h 165"/>
                <a:gd name="T24" fmla="*/ 184 w 184"/>
                <a:gd name="T25" fmla="*/ 135 h 165"/>
                <a:gd name="T26" fmla="*/ 184 w 184"/>
                <a:gd name="T27" fmla="*/ 65 h 165"/>
                <a:gd name="T28" fmla="*/ 161 w 184"/>
                <a:gd name="T29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65">
                  <a:moveTo>
                    <a:pt x="161" y="20"/>
                  </a:moveTo>
                  <a:cubicBezTo>
                    <a:pt x="148" y="10"/>
                    <a:pt x="132" y="4"/>
                    <a:pt x="119" y="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0" y="7"/>
                    <a:pt x="0" y="24"/>
                    <a:pt x="0" y="65"/>
                  </a:cubicBezTo>
                  <a:cubicBezTo>
                    <a:pt x="0" y="124"/>
                    <a:pt x="0" y="135"/>
                    <a:pt x="0" y="135"/>
                  </a:cubicBezTo>
                  <a:cubicBezTo>
                    <a:pt x="0" y="135"/>
                    <a:pt x="3" y="165"/>
                    <a:pt x="84" y="165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82" y="165"/>
                    <a:pt x="184" y="135"/>
                    <a:pt x="184" y="135"/>
                  </a:cubicBezTo>
                  <a:cubicBezTo>
                    <a:pt x="184" y="135"/>
                    <a:pt x="184" y="124"/>
                    <a:pt x="184" y="65"/>
                  </a:cubicBezTo>
                  <a:cubicBezTo>
                    <a:pt x="184" y="44"/>
                    <a:pt x="174" y="30"/>
                    <a:pt x="16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Oval 521"/>
            <p:cNvSpPr>
              <a:spLocks noChangeArrowheads="1"/>
            </p:cNvSpPr>
            <p:nvPr/>
          </p:nvSpPr>
          <p:spPr bwMode="auto">
            <a:xfrm>
              <a:off x="6353071" y="3104083"/>
              <a:ext cx="156518" cy="1824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1" name="组合 460"/>
          <p:cNvGrpSpPr/>
          <p:nvPr/>
        </p:nvGrpSpPr>
        <p:grpSpPr>
          <a:xfrm>
            <a:off x="7276320" y="3477479"/>
            <a:ext cx="613809" cy="731377"/>
            <a:chOff x="7276320" y="3477479"/>
            <a:chExt cx="613809" cy="731377"/>
          </a:xfrm>
          <a:solidFill>
            <a:srgbClr val="171E28"/>
          </a:solidFill>
        </p:grpSpPr>
        <p:sp>
          <p:nvSpPr>
            <p:cNvPr id="462" name="Rectangle 522"/>
            <p:cNvSpPr>
              <a:spLocks noChangeArrowheads="1"/>
            </p:cNvSpPr>
            <p:nvPr/>
          </p:nvSpPr>
          <p:spPr bwMode="auto">
            <a:xfrm>
              <a:off x="7583585" y="3830906"/>
              <a:ext cx="199073" cy="252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Rectangle 523"/>
            <p:cNvSpPr>
              <a:spLocks noChangeArrowheads="1"/>
            </p:cNvSpPr>
            <p:nvPr/>
          </p:nvSpPr>
          <p:spPr bwMode="auto">
            <a:xfrm>
              <a:off x="7583585" y="3760942"/>
              <a:ext cx="199073" cy="252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Rectangle 524"/>
            <p:cNvSpPr>
              <a:spLocks noChangeArrowheads="1"/>
            </p:cNvSpPr>
            <p:nvPr/>
          </p:nvSpPr>
          <p:spPr bwMode="auto">
            <a:xfrm>
              <a:off x="7583585" y="3678716"/>
              <a:ext cx="199073" cy="2596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Rectangle 525"/>
            <p:cNvSpPr>
              <a:spLocks noChangeArrowheads="1"/>
            </p:cNvSpPr>
            <p:nvPr/>
          </p:nvSpPr>
          <p:spPr bwMode="auto">
            <a:xfrm>
              <a:off x="7583585" y="3608752"/>
              <a:ext cx="199073" cy="2596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Rectangle 526"/>
            <p:cNvSpPr>
              <a:spLocks noChangeArrowheads="1"/>
            </p:cNvSpPr>
            <p:nvPr/>
          </p:nvSpPr>
          <p:spPr bwMode="auto">
            <a:xfrm>
              <a:off x="7380905" y="4066043"/>
              <a:ext cx="400310" cy="252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Rectangle 527"/>
            <p:cNvSpPr>
              <a:spLocks noChangeArrowheads="1"/>
            </p:cNvSpPr>
            <p:nvPr/>
          </p:nvSpPr>
          <p:spPr bwMode="auto">
            <a:xfrm>
              <a:off x="7380905" y="3996079"/>
              <a:ext cx="400310" cy="252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Rectangle 528"/>
            <p:cNvSpPr>
              <a:spLocks noChangeArrowheads="1"/>
            </p:cNvSpPr>
            <p:nvPr/>
          </p:nvSpPr>
          <p:spPr bwMode="auto">
            <a:xfrm>
              <a:off x="7380905" y="3913853"/>
              <a:ext cx="400310" cy="2596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Freeform 529"/>
            <p:cNvSpPr/>
            <p:nvPr/>
          </p:nvSpPr>
          <p:spPr bwMode="auto">
            <a:xfrm>
              <a:off x="7375135" y="3704682"/>
              <a:ext cx="158681" cy="93766"/>
            </a:xfrm>
            <a:custGeom>
              <a:avLst/>
              <a:gdLst>
                <a:gd name="T0" fmla="*/ 52 w 93"/>
                <a:gd name="T1" fmla="*/ 55 h 55"/>
                <a:gd name="T2" fmla="*/ 93 w 93"/>
                <a:gd name="T3" fmla="*/ 55 h 55"/>
                <a:gd name="T4" fmla="*/ 93 w 93"/>
                <a:gd name="T5" fmla="*/ 39 h 55"/>
                <a:gd name="T6" fmla="*/ 52 w 93"/>
                <a:gd name="T7" fmla="*/ 0 h 55"/>
                <a:gd name="T8" fmla="*/ 41 w 93"/>
                <a:gd name="T9" fmla="*/ 0 h 55"/>
                <a:gd name="T10" fmla="*/ 0 w 93"/>
                <a:gd name="T11" fmla="*/ 39 h 55"/>
                <a:gd name="T12" fmla="*/ 0 w 93"/>
                <a:gd name="T13" fmla="*/ 55 h 55"/>
                <a:gd name="T14" fmla="*/ 41 w 93"/>
                <a:gd name="T15" fmla="*/ 55 h 55"/>
                <a:gd name="T16" fmla="*/ 52 w 93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55">
                  <a:moveTo>
                    <a:pt x="52" y="55"/>
                  </a:moveTo>
                  <a:cubicBezTo>
                    <a:pt x="93" y="55"/>
                    <a:pt x="93" y="55"/>
                    <a:pt x="93" y="55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0"/>
                    <a:pt x="52" y="0"/>
                    <a:pt x="5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0" y="0"/>
                    <a:pt x="0" y="3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1" y="55"/>
                    <a:pt x="41" y="55"/>
                    <a:pt x="41" y="55"/>
                  </a:cubicBezTo>
                  <a:lnTo>
                    <a:pt x="52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Oval 530"/>
            <p:cNvSpPr>
              <a:spLocks noChangeArrowheads="1"/>
            </p:cNvSpPr>
            <p:nvPr/>
          </p:nvSpPr>
          <p:spPr bwMode="auto">
            <a:xfrm>
              <a:off x="7418411" y="3617407"/>
              <a:ext cx="76456" cy="750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Freeform 531"/>
            <p:cNvSpPr>
              <a:spLocks noEditPoints="1"/>
            </p:cNvSpPr>
            <p:nvPr/>
          </p:nvSpPr>
          <p:spPr bwMode="auto">
            <a:xfrm>
              <a:off x="7276320" y="3477479"/>
              <a:ext cx="613809" cy="731377"/>
            </a:xfrm>
            <a:custGeom>
              <a:avLst/>
              <a:gdLst>
                <a:gd name="T0" fmla="*/ 332 w 360"/>
                <a:gd name="T1" fmla="*/ 0 h 429"/>
                <a:gd name="T2" fmla="*/ 28 w 360"/>
                <a:gd name="T3" fmla="*/ 0 h 429"/>
                <a:gd name="T4" fmla="*/ 0 w 360"/>
                <a:gd name="T5" fmla="*/ 29 h 429"/>
                <a:gd name="T6" fmla="*/ 0 w 360"/>
                <a:gd name="T7" fmla="*/ 401 h 429"/>
                <a:gd name="T8" fmla="*/ 28 w 360"/>
                <a:gd name="T9" fmla="*/ 429 h 429"/>
                <a:gd name="T10" fmla="*/ 332 w 360"/>
                <a:gd name="T11" fmla="*/ 429 h 429"/>
                <a:gd name="T12" fmla="*/ 360 w 360"/>
                <a:gd name="T13" fmla="*/ 401 h 429"/>
                <a:gd name="T14" fmla="*/ 360 w 360"/>
                <a:gd name="T15" fmla="*/ 29 h 429"/>
                <a:gd name="T16" fmla="*/ 332 w 360"/>
                <a:gd name="T17" fmla="*/ 0 h 429"/>
                <a:gd name="T18" fmla="*/ 342 w 360"/>
                <a:gd name="T19" fmla="*/ 385 h 429"/>
                <a:gd name="T20" fmla="*/ 317 w 360"/>
                <a:gd name="T21" fmla="*/ 411 h 429"/>
                <a:gd name="T22" fmla="*/ 44 w 360"/>
                <a:gd name="T23" fmla="*/ 411 h 429"/>
                <a:gd name="T24" fmla="*/ 19 w 360"/>
                <a:gd name="T25" fmla="*/ 385 h 429"/>
                <a:gd name="T26" fmla="*/ 19 w 360"/>
                <a:gd name="T27" fmla="*/ 42 h 429"/>
                <a:gd name="T28" fmla="*/ 44 w 360"/>
                <a:gd name="T29" fmla="*/ 15 h 429"/>
                <a:gd name="T30" fmla="*/ 317 w 360"/>
                <a:gd name="T31" fmla="*/ 15 h 429"/>
                <a:gd name="T32" fmla="*/ 342 w 360"/>
                <a:gd name="T33" fmla="*/ 42 h 429"/>
                <a:gd name="T34" fmla="*/ 342 w 360"/>
                <a:gd name="T35" fmla="*/ 38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0" h="429">
                  <a:moveTo>
                    <a:pt x="33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16"/>
                    <a:pt x="13" y="429"/>
                    <a:pt x="28" y="429"/>
                  </a:cubicBezTo>
                  <a:cubicBezTo>
                    <a:pt x="332" y="429"/>
                    <a:pt x="332" y="429"/>
                    <a:pt x="332" y="429"/>
                  </a:cubicBezTo>
                  <a:cubicBezTo>
                    <a:pt x="347" y="429"/>
                    <a:pt x="360" y="416"/>
                    <a:pt x="360" y="401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3"/>
                    <a:pt x="347" y="0"/>
                    <a:pt x="332" y="0"/>
                  </a:cubicBezTo>
                  <a:close/>
                  <a:moveTo>
                    <a:pt x="342" y="385"/>
                  </a:moveTo>
                  <a:cubicBezTo>
                    <a:pt x="342" y="400"/>
                    <a:pt x="331" y="411"/>
                    <a:pt x="317" y="411"/>
                  </a:cubicBezTo>
                  <a:cubicBezTo>
                    <a:pt x="44" y="411"/>
                    <a:pt x="44" y="411"/>
                    <a:pt x="44" y="411"/>
                  </a:cubicBezTo>
                  <a:cubicBezTo>
                    <a:pt x="30" y="411"/>
                    <a:pt x="19" y="400"/>
                    <a:pt x="19" y="385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27"/>
                    <a:pt x="30" y="15"/>
                    <a:pt x="44" y="15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31" y="15"/>
                    <a:pt x="342" y="27"/>
                    <a:pt x="342" y="42"/>
                  </a:cubicBezTo>
                  <a:lnTo>
                    <a:pt x="342" y="3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2" name="组合 471"/>
          <p:cNvGrpSpPr/>
          <p:nvPr/>
        </p:nvGrpSpPr>
        <p:grpSpPr>
          <a:xfrm>
            <a:off x="8292602" y="3499839"/>
            <a:ext cx="671511" cy="656364"/>
            <a:chOff x="8292602" y="3499839"/>
            <a:chExt cx="671511" cy="656364"/>
          </a:xfrm>
          <a:solidFill>
            <a:srgbClr val="171E28"/>
          </a:solidFill>
        </p:grpSpPr>
        <p:sp>
          <p:nvSpPr>
            <p:cNvPr id="473" name="Freeform 532"/>
            <p:cNvSpPr/>
            <p:nvPr/>
          </p:nvSpPr>
          <p:spPr bwMode="auto">
            <a:xfrm>
              <a:off x="8749172" y="3963621"/>
              <a:ext cx="214941" cy="192582"/>
            </a:xfrm>
            <a:custGeom>
              <a:avLst/>
              <a:gdLst>
                <a:gd name="T0" fmla="*/ 81 w 126"/>
                <a:gd name="T1" fmla="*/ 0 h 113"/>
                <a:gd name="T2" fmla="*/ 63 w 126"/>
                <a:gd name="T3" fmla="*/ 7 h 113"/>
                <a:gd name="T4" fmla="*/ 77 w 126"/>
                <a:gd name="T5" fmla="*/ 61 h 113"/>
                <a:gd name="T6" fmla="*/ 63 w 126"/>
                <a:gd name="T7" fmla="*/ 83 h 113"/>
                <a:gd name="T8" fmla="*/ 48 w 126"/>
                <a:gd name="T9" fmla="*/ 61 h 113"/>
                <a:gd name="T10" fmla="*/ 63 w 126"/>
                <a:gd name="T11" fmla="*/ 7 h 113"/>
                <a:gd name="T12" fmla="*/ 44 w 126"/>
                <a:gd name="T13" fmla="*/ 0 h 113"/>
                <a:gd name="T14" fmla="*/ 0 w 126"/>
                <a:gd name="T15" fmla="*/ 44 h 113"/>
                <a:gd name="T16" fmla="*/ 0 w 126"/>
                <a:gd name="T17" fmla="*/ 92 h 113"/>
                <a:gd name="T18" fmla="*/ 57 w 126"/>
                <a:gd name="T19" fmla="*/ 113 h 113"/>
                <a:gd name="T20" fmla="*/ 68 w 126"/>
                <a:gd name="T21" fmla="*/ 113 h 113"/>
                <a:gd name="T22" fmla="*/ 126 w 126"/>
                <a:gd name="T23" fmla="*/ 92 h 113"/>
                <a:gd name="T24" fmla="*/ 126 w 126"/>
                <a:gd name="T25" fmla="*/ 44 h 113"/>
                <a:gd name="T26" fmla="*/ 81 w 126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3">
                  <a:moveTo>
                    <a:pt x="81" y="0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7" y="4"/>
                    <a:pt x="0" y="16"/>
                    <a:pt x="0" y="44"/>
                  </a:cubicBezTo>
                  <a:cubicBezTo>
                    <a:pt x="0" y="84"/>
                    <a:pt x="0" y="92"/>
                    <a:pt x="0" y="92"/>
                  </a:cubicBezTo>
                  <a:cubicBezTo>
                    <a:pt x="0" y="92"/>
                    <a:pt x="1" y="113"/>
                    <a:pt x="57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124" y="113"/>
                    <a:pt x="126" y="92"/>
                    <a:pt x="126" y="92"/>
                  </a:cubicBezTo>
                  <a:cubicBezTo>
                    <a:pt x="126" y="92"/>
                    <a:pt x="126" y="84"/>
                    <a:pt x="126" y="44"/>
                  </a:cubicBezTo>
                  <a:cubicBezTo>
                    <a:pt x="126" y="16"/>
                    <a:pt x="98" y="4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Oval 533"/>
            <p:cNvSpPr>
              <a:spLocks noChangeArrowheads="1"/>
            </p:cNvSpPr>
            <p:nvPr/>
          </p:nvSpPr>
          <p:spPr bwMode="auto">
            <a:xfrm>
              <a:off x="8802547" y="3827300"/>
              <a:ext cx="107471" cy="12622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Freeform 534"/>
            <p:cNvSpPr/>
            <p:nvPr/>
          </p:nvSpPr>
          <p:spPr bwMode="auto">
            <a:xfrm>
              <a:off x="8519084" y="3634718"/>
              <a:ext cx="214941" cy="192582"/>
            </a:xfrm>
            <a:custGeom>
              <a:avLst/>
              <a:gdLst>
                <a:gd name="T0" fmla="*/ 82 w 126"/>
                <a:gd name="T1" fmla="*/ 0 h 113"/>
                <a:gd name="T2" fmla="*/ 63 w 126"/>
                <a:gd name="T3" fmla="*/ 7 h 113"/>
                <a:gd name="T4" fmla="*/ 78 w 126"/>
                <a:gd name="T5" fmla="*/ 62 h 113"/>
                <a:gd name="T6" fmla="*/ 63 w 126"/>
                <a:gd name="T7" fmla="*/ 83 h 113"/>
                <a:gd name="T8" fmla="*/ 48 w 126"/>
                <a:gd name="T9" fmla="*/ 62 h 113"/>
                <a:gd name="T10" fmla="*/ 63 w 126"/>
                <a:gd name="T11" fmla="*/ 7 h 113"/>
                <a:gd name="T12" fmla="*/ 44 w 126"/>
                <a:gd name="T13" fmla="*/ 0 h 113"/>
                <a:gd name="T14" fmla="*/ 0 w 126"/>
                <a:gd name="T15" fmla="*/ 44 h 113"/>
                <a:gd name="T16" fmla="*/ 0 w 126"/>
                <a:gd name="T17" fmla="*/ 92 h 113"/>
                <a:gd name="T18" fmla="*/ 57 w 126"/>
                <a:gd name="T19" fmla="*/ 113 h 113"/>
                <a:gd name="T20" fmla="*/ 69 w 126"/>
                <a:gd name="T21" fmla="*/ 113 h 113"/>
                <a:gd name="T22" fmla="*/ 126 w 126"/>
                <a:gd name="T23" fmla="*/ 92 h 113"/>
                <a:gd name="T24" fmla="*/ 126 w 126"/>
                <a:gd name="T25" fmla="*/ 44 h 113"/>
                <a:gd name="T26" fmla="*/ 82 w 126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3">
                  <a:moveTo>
                    <a:pt x="82" y="0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7" y="5"/>
                    <a:pt x="0" y="16"/>
                    <a:pt x="0" y="44"/>
                  </a:cubicBezTo>
                  <a:cubicBezTo>
                    <a:pt x="0" y="85"/>
                    <a:pt x="0" y="92"/>
                    <a:pt x="0" y="92"/>
                  </a:cubicBezTo>
                  <a:cubicBezTo>
                    <a:pt x="0" y="92"/>
                    <a:pt x="2" y="113"/>
                    <a:pt x="5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124" y="113"/>
                    <a:pt x="126" y="92"/>
                    <a:pt x="126" y="92"/>
                  </a:cubicBezTo>
                  <a:cubicBezTo>
                    <a:pt x="126" y="92"/>
                    <a:pt x="126" y="85"/>
                    <a:pt x="126" y="44"/>
                  </a:cubicBezTo>
                  <a:cubicBezTo>
                    <a:pt x="126" y="16"/>
                    <a:pt x="99" y="5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Oval 535"/>
            <p:cNvSpPr>
              <a:spLocks noChangeArrowheads="1"/>
            </p:cNvSpPr>
            <p:nvPr/>
          </p:nvSpPr>
          <p:spPr bwMode="auto">
            <a:xfrm>
              <a:off x="8572458" y="3499839"/>
              <a:ext cx="108913" cy="12622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Freeform 536"/>
            <p:cNvSpPr/>
            <p:nvPr/>
          </p:nvSpPr>
          <p:spPr bwMode="auto">
            <a:xfrm>
              <a:off x="8526297" y="3847496"/>
              <a:ext cx="207728" cy="172386"/>
            </a:xfrm>
            <a:custGeom>
              <a:avLst/>
              <a:gdLst>
                <a:gd name="T0" fmla="*/ 160 w 288"/>
                <a:gd name="T1" fmla="*/ 0 h 239"/>
                <a:gd name="T2" fmla="*/ 139 w 288"/>
                <a:gd name="T3" fmla="*/ 0 h 239"/>
                <a:gd name="T4" fmla="*/ 127 w 288"/>
                <a:gd name="T5" fmla="*/ 0 h 239"/>
                <a:gd name="T6" fmla="*/ 127 w 288"/>
                <a:gd name="T7" fmla="*/ 133 h 239"/>
                <a:gd name="T8" fmla="*/ 0 w 288"/>
                <a:gd name="T9" fmla="*/ 211 h 239"/>
                <a:gd name="T10" fmla="*/ 0 w 288"/>
                <a:gd name="T11" fmla="*/ 239 h 239"/>
                <a:gd name="T12" fmla="*/ 144 w 288"/>
                <a:gd name="T13" fmla="*/ 161 h 239"/>
                <a:gd name="T14" fmla="*/ 288 w 288"/>
                <a:gd name="T15" fmla="*/ 239 h 239"/>
                <a:gd name="T16" fmla="*/ 288 w 288"/>
                <a:gd name="T17" fmla="*/ 211 h 239"/>
                <a:gd name="T18" fmla="*/ 160 w 288"/>
                <a:gd name="T19" fmla="*/ 133 h 239"/>
                <a:gd name="T20" fmla="*/ 160 w 288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239">
                  <a:moveTo>
                    <a:pt x="160" y="0"/>
                  </a:moveTo>
                  <a:lnTo>
                    <a:pt x="139" y="0"/>
                  </a:lnTo>
                  <a:lnTo>
                    <a:pt x="127" y="0"/>
                  </a:lnTo>
                  <a:lnTo>
                    <a:pt x="127" y="133"/>
                  </a:lnTo>
                  <a:lnTo>
                    <a:pt x="0" y="211"/>
                  </a:lnTo>
                  <a:lnTo>
                    <a:pt x="0" y="239"/>
                  </a:lnTo>
                  <a:lnTo>
                    <a:pt x="144" y="161"/>
                  </a:lnTo>
                  <a:lnTo>
                    <a:pt x="288" y="239"/>
                  </a:lnTo>
                  <a:lnTo>
                    <a:pt x="288" y="211"/>
                  </a:lnTo>
                  <a:lnTo>
                    <a:pt x="160" y="133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Freeform 537"/>
            <p:cNvSpPr/>
            <p:nvPr/>
          </p:nvSpPr>
          <p:spPr bwMode="auto">
            <a:xfrm>
              <a:off x="8292602" y="3963621"/>
              <a:ext cx="214941" cy="192582"/>
            </a:xfrm>
            <a:custGeom>
              <a:avLst/>
              <a:gdLst>
                <a:gd name="T0" fmla="*/ 81 w 126"/>
                <a:gd name="T1" fmla="*/ 0 h 113"/>
                <a:gd name="T2" fmla="*/ 63 w 126"/>
                <a:gd name="T3" fmla="*/ 7 h 113"/>
                <a:gd name="T4" fmla="*/ 77 w 126"/>
                <a:gd name="T5" fmla="*/ 61 h 113"/>
                <a:gd name="T6" fmla="*/ 63 w 126"/>
                <a:gd name="T7" fmla="*/ 83 h 113"/>
                <a:gd name="T8" fmla="*/ 48 w 126"/>
                <a:gd name="T9" fmla="*/ 61 h 113"/>
                <a:gd name="T10" fmla="*/ 63 w 126"/>
                <a:gd name="T11" fmla="*/ 7 h 113"/>
                <a:gd name="T12" fmla="*/ 44 w 126"/>
                <a:gd name="T13" fmla="*/ 0 h 113"/>
                <a:gd name="T14" fmla="*/ 0 w 126"/>
                <a:gd name="T15" fmla="*/ 44 h 113"/>
                <a:gd name="T16" fmla="*/ 0 w 126"/>
                <a:gd name="T17" fmla="*/ 92 h 113"/>
                <a:gd name="T18" fmla="*/ 57 w 126"/>
                <a:gd name="T19" fmla="*/ 113 h 113"/>
                <a:gd name="T20" fmla="*/ 68 w 126"/>
                <a:gd name="T21" fmla="*/ 113 h 113"/>
                <a:gd name="T22" fmla="*/ 126 w 126"/>
                <a:gd name="T23" fmla="*/ 92 h 113"/>
                <a:gd name="T24" fmla="*/ 126 w 126"/>
                <a:gd name="T25" fmla="*/ 44 h 113"/>
                <a:gd name="T26" fmla="*/ 81 w 126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3">
                  <a:moveTo>
                    <a:pt x="81" y="0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7" y="4"/>
                    <a:pt x="0" y="16"/>
                    <a:pt x="0" y="44"/>
                  </a:cubicBezTo>
                  <a:cubicBezTo>
                    <a:pt x="0" y="84"/>
                    <a:pt x="0" y="92"/>
                    <a:pt x="0" y="92"/>
                  </a:cubicBezTo>
                  <a:cubicBezTo>
                    <a:pt x="0" y="92"/>
                    <a:pt x="1" y="113"/>
                    <a:pt x="57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124" y="113"/>
                    <a:pt x="126" y="92"/>
                    <a:pt x="126" y="92"/>
                  </a:cubicBezTo>
                  <a:cubicBezTo>
                    <a:pt x="126" y="92"/>
                    <a:pt x="126" y="84"/>
                    <a:pt x="126" y="44"/>
                  </a:cubicBezTo>
                  <a:cubicBezTo>
                    <a:pt x="126" y="16"/>
                    <a:pt x="98" y="4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Oval 538"/>
            <p:cNvSpPr>
              <a:spLocks noChangeArrowheads="1"/>
            </p:cNvSpPr>
            <p:nvPr/>
          </p:nvSpPr>
          <p:spPr bwMode="auto">
            <a:xfrm>
              <a:off x="8345256" y="3827300"/>
              <a:ext cx="107471" cy="12622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9414192" y="3509937"/>
            <a:ext cx="610202" cy="659971"/>
            <a:chOff x="9414192" y="3509937"/>
            <a:chExt cx="610202" cy="659971"/>
          </a:xfrm>
          <a:solidFill>
            <a:srgbClr val="171E28"/>
          </a:solidFill>
        </p:grpSpPr>
        <p:sp>
          <p:nvSpPr>
            <p:cNvPr id="481" name="Freeform 539"/>
            <p:cNvSpPr/>
            <p:nvPr/>
          </p:nvSpPr>
          <p:spPr bwMode="auto">
            <a:xfrm>
              <a:off x="9924136" y="3988866"/>
              <a:ext cx="37507" cy="87275"/>
            </a:xfrm>
            <a:custGeom>
              <a:avLst/>
              <a:gdLst>
                <a:gd name="T0" fmla="*/ 21 w 52"/>
                <a:gd name="T1" fmla="*/ 0 h 121"/>
                <a:gd name="T2" fmla="*/ 0 w 52"/>
                <a:gd name="T3" fmla="*/ 7 h 121"/>
                <a:gd name="T4" fmla="*/ 30 w 52"/>
                <a:gd name="T5" fmla="*/ 121 h 121"/>
                <a:gd name="T6" fmla="*/ 52 w 52"/>
                <a:gd name="T7" fmla="*/ 114 h 121"/>
                <a:gd name="T8" fmla="*/ 21 w 52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1">
                  <a:moveTo>
                    <a:pt x="21" y="0"/>
                  </a:moveTo>
                  <a:lnTo>
                    <a:pt x="0" y="7"/>
                  </a:lnTo>
                  <a:lnTo>
                    <a:pt x="30" y="121"/>
                  </a:lnTo>
                  <a:lnTo>
                    <a:pt x="52" y="114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Freeform 540"/>
            <p:cNvSpPr/>
            <p:nvPr/>
          </p:nvSpPr>
          <p:spPr bwMode="auto">
            <a:xfrm>
              <a:off x="9891679" y="3997522"/>
              <a:ext cx="37507" cy="87275"/>
            </a:xfrm>
            <a:custGeom>
              <a:avLst/>
              <a:gdLst>
                <a:gd name="T0" fmla="*/ 0 w 52"/>
                <a:gd name="T1" fmla="*/ 7 h 121"/>
                <a:gd name="T2" fmla="*/ 31 w 52"/>
                <a:gd name="T3" fmla="*/ 121 h 121"/>
                <a:gd name="T4" fmla="*/ 52 w 52"/>
                <a:gd name="T5" fmla="*/ 116 h 121"/>
                <a:gd name="T6" fmla="*/ 21 w 52"/>
                <a:gd name="T7" fmla="*/ 0 h 121"/>
                <a:gd name="T8" fmla="*/ 0 w 52"/>
                <a:gd name="T9" fmla="*/ 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1">
                  <a:moveTo>
                    <a:pt x="0" y="7"/>
                  </a:moveTo>
                  <a:lnTo>
                    <a:pt x="31" y="121"/>
                  </a:lnTo>
                  <a:lnTo>
                    <a:pt x="52" y="116"/>
                  </a:lnTo>
                  <a:lnTo>
                    <a:pt x="21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Freeform 541"/>
            <p:cNvSpPr/>
            <p:nvPr/>
          </p:nvSpPr>
          <p:spPr bwMode="auto">
            <a:xfrm>
              <a:off x="9857778" y="4007620"/>
              <a:ext cx="37507" cy="85832"/>
            </a:xfrm>
            <a:custGeom>
              <a:avLst/>
              <a:gdLst>
                <a:gd name="T0" fmla="*/ 0 w 52"/>
                <a:gd name="T1" fmla="*/ 5 h 119"/>
                <a:gd name="T2" fmla="*/ 30 w 52"/>
                <a:gd name="T3" fmla="*/ 119 h 119"/>
                <a:gd name="T4" fmla="*/ 52 w 52"/>
                <a:gd name="T5" fmla="*/ 114 h 119"/>
                <a:gd name="T6" fmla="*/ 21 w 52"/>
                <a:gd name="T7" fmla="*/ 0 h 119"/>
                <a:gd name="T8" fmla="*/ 0 w 52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9">
                  <a:moveTo>
                    <a:pt x="0" y="5"/>
                  </a:moveTo>
                  <a:lnTo>
                    <a:pt x="30" y="119"/>
                  </a:lnTo>
                  <a:lnTo>
                    <a:pt x="52" y="114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Freeform 542"/>
            <p:cNvSpPr/>
            <p:nvPr/>
          </p:nvSpPr>
          <p:spPr bwMode="auto">
            <a:xfrm>
              <a:off x="9825321" y="4016275"/>
              <a:ext cx="37507" cy="87275"/>
            </a:xfrm>
            <a:custGeom>
              <a:avLst/>
              <a:gdLst>
                <a:gd name="T0" fmla="*/ 0 w 52"/>
                <a:gd name="T1" fmla="*/ 5 h 121"/>
                <a:gd name="T2" fmla="*/ 28 w 52"/>
                <a:gd name="T3" fmla="*/ 121 h 121"/>
                <a:gd name="T4" fmla="*/ 52 w 52"/>
                <a:gd name="T5" fmla="*/ 114 h 121"/>
                <a:gd name="T6" fmla="*/ 21 w 52"/>
                <a:gd name="T7" fmla="*/ 0 h 121"/>
                <a:gd name="T8" fmla="*/ 0 w 52"/>
                <a:gd name="T9" fmla="*/ 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1">
                  <a:moveTo>
                    <a:pt x="0" y="5"/>
                  </a:moveTo>
                  <a:lnTo>
                    <a:pt x="28" y="121"/>
                  </a:lnTo>
                  <a:lnTo>
                    <a:pt x="52" y="114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Freeform 543"/>
            <p:cNvSpPr>
              <a:spLocks noEditPoints="1"/>
            </p:cNvSpPr>
            <p:nvPr/>
          </p:nvSpPr>
          <p:spPr bwMode="auto">
            <a:xfrm>
              <a:off x="9707752" y="3579901"/>
              <a:ext cx="160124" cy="160124"/>
            </a:xfrm>
            <a:custGeom>
              <a:avLst/>
              <a:gdLst>
                <a:gd name="T0" fmla="*/ 88 w 94"/>
                <a:gd name="T1" fmla="*/ 36 h 94"/>
                <a:gd name="T2" fmla="*/ 36 w 94"/>
                <a:gd name="T3" fmla="*/ 6 h 94"/>
                <a:gd name="T4" fmla="*/ 6 w 94"/>
                <a:gd name="T5" fmla="*/ 58 h 94"/>
                <a:gd name="T6" fmla="*/ 58 w 94"/>
                <a:gd name="T7" fmla="*/ 88 h 94"/>
                <a:gd name="T8" fmla="*/ 88 w 94"/>
                <a:gd name="T9" fmla="*/ 36 h 94"/>
                <a:gd name="T10" fmla="*/ 55 w 94"/>
                <a:gd name="T11" fmla="*/ 74 h 94"/>
                <a:gd name="T12" fmla="*/ 21 w 94"/>
                <a:gd name="T13" fmla="*/ 54 h 94"/>
                <a:gd name="T14" fmla="*/ 41 w 94"/>
                <a:gd name="T15" fmla="*/ 20 h 94"/>
                <a:gd name="T16" fmla="*/ 74 w 94"/>
                <a:gd name="T17" fmla="*/ 40 h 94"/>
                <a:gd name="T18" fmla="*/ 55 w 94"/>
                <a:gd name="T19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88" y="36"/>
                  </a:moveTo>
                  <a:cubicBezTo>
                    <a:pt x="82" y="13"/>
                    <a:pt x="59" y="0"/>
                    <a:pt x="36" y="6"/>
                  </a:cubicBezTo>
                  <a:cubicBezTo>
                    <a:pt x="14" y="12"/>
                    <a:pt x="0" y="36"/>
                    <a:pt x="6" y="58"/>
                  </a:cubicBezTo>
                  <a:cubicBezTo>
                    <a:pt x="12" y="81"/>
                    <a:pt x="36" y="94"/>
                    <a:pt x="58" y="88"/>
                  </a:cubicBezTo>
                  <a:cubicBezTo>
                    <a:pt x="81" y="82"/>
                    <a:pt x="94" y="59"/>
                    <a:pt x="88" y="36"/>
                  </a:cubicBezTo>
                  <a:close/>
                  <a:moveTo>
                    <a:pt x="55" y="74"/>
                  </a:moveTo>
                  <a:cubicBezTo>
                    <a:pt x="40" y="78"/>
                    <a:pt x="25" y="69"/>
                    <a:pt x="21" y="54"/>
                  </a:cubicBezTo>
                  <a:cubicBezTo>
                    <a:pt x="17" y="39"/>
                    <a:pt x="26" y="24"/>
                    <a:pt x="41" y="20"/>
                  </a:cubicBezTo>
                  <a:cubicBezTo>
                    <a:pt x="55" y="17"/>
                    <a:pt x="70" y="25"/>
                    <a:pt x="74" y="40"/>
                  </a:cubicBezTo>
                  <a:cubicBezTo>
                    <a:pt x="78" y="55"/>
                    <a:pt x="69" y="70"/>
                    <a:pt x="55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Freeform 544"/>
            <p:cNvSpPr>
              <a:spLocks noEditPoints="1"/>
            </p:cNvSpPr>
            <p:nvPr/>
          </p:nvSpPr>
          <p:spPr bwMode="auto">
            <a:xfrm>
              <a:off x="9645722" y="3509937"/>
              <a:ext cx="378672" cy="659971"/>
            </a:xfrm>
            <a:custGeom>
              <a:avLst/>
              <a:gdLst>
                <a:gd name="T0" fmla="*/ 301 w 525"/>
                <a:gd name="T1" fmla="*/ 0 h 915"/>
                <a:gd name="T2" fmla="*/ 0 w 525"/>
                <a:gd name="T3" fmla="*/ 83 h 915"/>
                <a:gd name="T4" fmla="*/ 223 w 525"/>
                <a:gd name="T5" fmla="*/ 915 h 915"/>
                <a:gd name="T6" fmla="*/ 525 w 525"/>
                <a:gd name="T7" fmla="*/ 835 h 915"/>
                <a:gd name="T8" fmla="*/ 301 w 525"/>
                <a:gd name="T9" fmla="*/ 0 h 915"/>
                <a:gd name="T10" fmla="*/ 29 w 525"/>
                <a:gd name="T11" fmla="*/ 104 h 915"/>
                <a:gd name="T12" fmla="*/ 291 w 525"/>
                <a:gd name="T13" fmla="*/ 36 h 915"/>
                <a:gd name="T14" fmla="*/ 497 w 525"/>
                <a:gd name="T15" fmla="*/ 806 h 915"/>
                <a:gd name="T16" fmla="*/ 237 w 525"/>
                <a:gd name="T17" fmla="*/ 877 h 915"/>
                <a:gd name="T18" fmla="*/ 29 w 525"/>
                <a:gd name="T19" fmla="*/ 10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5" h="915">
                  <a:moveTo>
                    <a:pt x="301" y="0"/>
                  </a:moveTo>
                  <a:lnTo>
                    <a:pt x="0" y="83"/>
                  </a:lnTo>
                  <a:lnTo>
                    <a:pt x="223" y="915"/>
                  </a:lnTo>
                  <a:lnTo>
                    <a:pt x="525" y="835"/>
                  </a:lnTo>
                  <a:lnTo>
                    <a:pt x="301" y="0"/>
                  </a:lnTo>
                  <a:close/>
                  <a:moveTo>
                    <a:pt x="29" y="104"/>
                  </a:moveTo>
                  <a:lnTo>
                    <a:pt x="291" y="36"/>
                  </a:lnTo>
                  <a:lnTo>
                    <a:pt x="497" y="806"/>
                  </a:lnTo>
                  <a:lnTo>
                    <a:pt x="237" y="877"/>
                  </a:lnTo>
                  <a:lnTo>
                    <a:pt x="29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Rectangle 545"/>
            <p:cNvSpPr>
              <a:spLocks noChangeArrowheads="1"/>
            </p:cNvSpPr>
            <p:nvPr/>
          </p:nvSpPr>
          <p:spPr bwMode="auto">
            <a:xfrm>
              <a:off x="9572873" y="4029979"/>
              <a:ext cx="16590" cy="8511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Rectangle 546"/>
            <p:cNvSpPr>
              <a:spLocks noChangeArrowheads="1"/>
            </p:cNvSpPr>
            <p:nvPr/>
          </p:nvSpPr>
          <p:spPr bwMode="auto">
            <a:xfrm>
              <a:off x="9538973" y="4029979"/>
              <a:ext cx="16590" cy="8511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Rectangle 547"/>
            <p:cNvSpPr>
              <a:spLocks noChangeArrowheads="1"/>
            </p:cNvSpPr>
            <p:nvPr/>
          </p:nvSpPr>
          <p:spPr bwMode="auto">
            <a:xfrm>
              <a:off x="9502909" y="4029979"/>
              <a:ext cx="17311" cy="8511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Rectangle 548"/>
            <p:cNvSpPr>
              <a:spLocks noChangeArrowheads="1"/>
            </p:cNvSpPr>
            <p:nvPr/>
          </p:nvSpPr>
          <p:spPr bwMode="auto">
            <a:xfrm>
              <a:off x="9469009" y="4029979"/>
              <a:ext cx="16590" cy="8511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Freeform 549"/>
            <p:cNvSpPr>
              <a:spLocks noEditPoints="1"/>
            </p:cNvSpPr>
            <p:nvPr/>
          </p:nvSpPr>
          <p:spPr bwMode="auto">
            <a:xfrm>
              <a:off x="9455304" y="3600818"/>
              <a:ext cx="144977" cy="144256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3 h 85"/>
                <a:gd name="T4" fmla="*/ 42 w 85"/>
                <a:gd name="T5" fmla="*/ 85 h 85"/>
                <a:gd name="T6" fmla="*/ 85 w 85"/>
                <a:gd name="T7" fmla="*/ 43 h 85"/>
                <a:gd name="T8" fmla="*/ 42 w 85"/>
                <a:gd name="T9" fmla="*/ 0 h 85"/>
                <a:gd name="T10" fmla="*/ 43 w 85"/>
                <a:gd name="T11" fmla="*/ 70 h 85"/>
                <a:gd name="T12" fmla="*/ 15 w 85"/>
                <a:gd name="T13" fmla="*/ 43 h 85"/>
                <a:gd name="T14" fmla="*/ 43 w 85"/>
                <a:gd name="T15" fmla="*/ 15 h 85"/>
                <a:gd name="T16" fmla="*/ 70 w 85"/>
                <a:gd name="T17" fmla="*/ 43 h 85"/>
                <a:gd name="T18" fmla="*/ 43 w 85"/>
                <a:gd name="T19" fmla="*/ 7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3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3" y="70"/>
                  </a:moveTo>
                  <a:cubicBezTo>
                    <a:pt x="28" y="70"/>
                    <a:pt x="15" y="58"/>
                    <a:pt x="15" y="43"/>
                  </a:cubicBezTo>
                  <a:cubicBezTo>
                    <a:pt x="15" y="27"/>
                    <a:pt x="28" y="15"/>
                    <a:pt x="43" y="15"/>
                  </a:cubicBezTo>
                  <a:cubicBezTo>
                    <a:pt x="58" y="15"/>
                    <a:pt x="70" y="27"/>
                    <a:pt x="70" y="43"/>
                  </a:cubicBezTo>
                  <a:cubicBezTo>
                    <a:pt x="70" y="58"/>
                    <a:pt x="58" y="70"/>
                    <a:pt x="43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Freeform 550"/>
            <p:cNvSpPr>
              <a:spLocks noEditPoints="1"/>
            </p:cNvSpPr>
            <p:nvPr/>
          </p:nvSpPr>
          <p:spPr bwMode="auto">
            <a:xfrm>
              <a:off x="9414192" y="3547443"/>
              <a:ext cx="225039" cy="622464"/>
            </a:xfrm>
            <a:custGeom>
              <a:avLst/>
              <a:gdLst>
                <a:gd name="T0" fmla="*/ 0 w 312"/>
                <a:gd name="T1" fmla="*/ 863 h 863"/>
                <a:gd name="T2" fmla="*/ 312 w 312"/>
                <a:gd name="T3" fmla="*/ 863 h 863"/>
                <a:gd name="T4" fmla="*/ 312 w 312"/>
                <a:gd name="T5" fmla="*/ 0 h 863"/>
                <a:gd name="T6" fmla="*/ 0 w 312"/>
                <a:gd name="T7" fmla="*/ 0 h 863"/>
                <a:gd name="T8" fmla="*/ 0 w 312"/>
                <a:gd name="T9" fmla="*/ 863 h 863"/>
                <a:gd name="T10" fmla="*/ 21 w 312"/>
                <a:gd name="T11" fmla="*/ 31 h 863"/>
                <a:gd name="T12" fmla="*/ 291 w 312"/>
                <a:gd name="T13" fmla="*/ 31 h 863"/>
                <a:gd name="T14" fmla="*/ 291 w 312"/>
                <a:gd name="T15" fmla="*/ 830 h 863"/>
                <a:gd name="T16" fmla="*/ 21 w 312"/>
                <a:gd name="T17" fmla="*/ 830 h 863"/>
                <a:gd name="T18" fmla="*/ 21 w 312"/>
                <a:gd name="T19" fmla="*/ 31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863">
                  <a:moveTo>
                    <a:pt x="0" y="863"/>
                  </a:moveTo>
                  <a:lnTo>
                    <a:pt x="312" y="863"/>
                  </a:lnTo>
                  <a:lnTo>
                    <a:pt x="312" y="0"/>
                  </a:lnTo>
                  <a:lnTo>
                    <a:pt x="0" y="0"/>
                  </a:lnTo>
                  <a:lnTo>
                    <a:pt x="0" y="863"/>
                  </a:lnTo>
                  <a:close/>
                  <a:moveTo>
                    <a:pt x="21" y="31"/>
                  </a:moveTo>
                  <a:lnTo>
                    <a:pt x="291" y="31"/>
                  </a:lnTo>
                  <a:lnTo>
                    <a:pt x="291" y="830"/>
                  </a:lnTo>
                  <a:lnTo>
                    <a:pt x="21" y="830"/>
                  </a:lnTo>
                  <a:lnTo>
                    <a:pt x="2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0394410" y="3561147"/>
            <a:ext cx="681609" cy="526535"/>
            <a:chOff x="10394410" y="3561147"/>
            <a:chExt cx="681609" cy="526535"/>
          </a:xfrm>
          <a:solidFill>
            <a:srgbClr val="171E28"/>
          </a:solidFill>
        </p:grpSpPr>
        <p:sp>
          <p:nvSpPr>
            <p:cNvPr id="494" name="Freeform 551"/>
            <p:cNvSpPr/>
            <p:nvPr/>
          </p:nvSpPr>
          <p:spPr bwMode="auto">
            <a:xfrm>
              <a:off x="10394410" y="3638325"/>
              <a:ext cx="681609" cy="449357"/>
            </a:xfrm>
            <a:custGeom>
              <a:avLst/>
              <a:gdLst>
                <a:gd name="T0" fmla="*/ 364 w 400"/>
                <a:gd name="T1" fmla="*/ 0 h 264"/>
                <a:gd name="T2" fmla="*/ 36 w 400"/>
                <a:gd name="T3" fmla="*/ 0 h 264"/>
                <a:gd name="T4" fmla="*/ 0 w 400"/>
                <a:gd name="T5" fmla="*/ 36 h 264"/>
                <a:gd name="T6" fmla="*/ 0 w 400"/>
                <a:gd name="T7" fmla="*/ 228 h 264"/>
                <a:gd name="T8" fmla="*/ 36 w 400"/>
                <a:gd name="T9" fmla="*/ 264 h 264"/>
                <a:gd name="T10" fmla="*/ 364 w 400"/>
                <a:gd name="T11" fmla="*/ 264 h 264"/>
                <a:gd name="T12" fmla="*/ 400 w 400"/>
                <a:gd name="T13" fmla="*/ 228 h 264"/>
                <a:gd name="T14" fmla="*/ 400 w 400"/>
                <a:gd name="T15" fmla="*/ 36 h 264"/>
                <a:gd name="T16" fmla="*/ 364 w 400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264">
                  <a:moveTo>
                    <a:pt x="36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48"/>
                    <a:pt x="16" y="264"/>
                    <a:pt x="36" y="264"/>
                  </a:cubicBezTo>
                  <a:cubicBezTo>
                    <a:pt x="364" y="264"/>
                    <a:pt x="364" y="264"/>
                    <a:pt x="364" y="264"/>
                  </a:cubicBezTo>
                  <a:cubicBezTo>
                    <a:pt x="384" y="264"/>
                    <a:pt x="400" y="248"/>
                    <a:pt x="400" y="228"/>
                  </a:cubicBezTo>
                  <a:cubicBezTo>
                    <a:pt x="400" y="36"/>
                    <a:pt x="400" y="36"/>
                    <a:pt x="400" y="36"/>
                  </a:cubicBezTo>
                  <a:cubicBezTo>
                    <a:pt x="400" y="16"/>
                    <a:pt x="384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Freeform 552"/>
            <p:cNvSpPr/>
            <p:nvPr/>
          </p:nvSpPr>
          <p:spPr bwMode="auto">
            <a:xfrm>
              <a:off x="10634596" y="3561147"/>
              <a:ext cx="209893" cy="46162"/>
            </a:xfrm>
            <a:custGeom>
              <a:avLst/>
              <a:gdLst>
                <a:gd name="T0" fmla="*/ 14 w 123"/>
                <a:gd name="T1" fmla="*/ 27 h 27"/>
                <a:gd name="T2" fmla="*/ 109 w 123"/>
                <a:gd name="T3" fmla="*/ 27 h 27"/>
                <a:gd name="T4" fmla="*/ 123 w 123"/>
                <a:gd name="T5" fmla="*/ 13 h 27"/>
                <a:gd name="T6" fmla="*/ 109 w 123"/>
                <a:gd name="T7" fmla="*/ 0 h 27"/>
                <a:gd name="T8" fmla="*/ 14 w 123"/>
                <a:gd name="T9" fmla="*/ 0 h 27"/>
                <a:gd name="T10" fmla="*/ 0 w 123"/>
                <a:gd name="T11" fmla="*/ 13 h 27"/>
                <a:gd name="T12" fmla="*/ 4 w 123"/>
                <a:gd name="T13" fmla="*/ 23 h 27"/>
                <a:gd name="T14" fmla="*/ 14 w 123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27">
                  <a:moveTo>
                    <a:pt x="14" y="27"/>
                  </a:moveTo>
                  <a:cubicBezTo>
                    <a:pt x="109" y="27"/>
                    <a:pt x="109" y="27"/>
                    <a:pt x="109" y="27"/>
                  </a:cubicBezTo>
                  <a:cubicBezTo>
                    <a:pt x="116" y="27"/>
                    <a:pt x="123" y="21"/>
                    <a:pt x="123" y="13"/>
                  </a:cubicBezTo>
                  <a:cubicBezTo>
                    <a:pt x="123" y="6"/>
                    <a:pt x="116" y="0"/>
                    <a:pt x="10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6"/>
                    <a:pt x="0" y="13"/>
                  </a:cubicBezTo>
                  <a:cubicBezTo>
                    <a:pt x="0" y="17"/>
                    <a:pt x="2" y="20"/>
                    <a:pt x="4" y="23"/>
                  </a:cubicBezTo>
                  <a:cubicBezTo>
                    <a:pt x="7" y="25"/>
                    <a:pt x="10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10372051" y="1648315"/>
            <a:ext cx="741475" cy="1033593"/>
            <a:chOff x="10372051" y="1648315"/>
            <a:chExt cx="741475" cy="1033593"/>
          </a:xfrm>
          <a:solidFill>
            <a:srgbClr val="171E28"/>
          </a:solidFill>
        </p:grpSpPr>
        <p:sp>
          <p:nvSpPr>
            <p:cNvPr id="497" name="Freeform 553"/>
            <p:cNvSpPr/>
            <p:nvPr/>
          </p:nvSpPr>
          <p:spPr bwMode="auto">
            <a:xfrm>
              <a:off x="10372051" y="1648315"/>
              <a:ext cx="741475" cy="107471"/>
            </a:xfrm>
            <a:custGeom>
              <a:avLst/>
              <a:gdLst>
                <a:gd name="T0" fmla="*/ 408 w 435"/>
                <a:gd name="T1" fmla="*/ 0 h 63"/>
                <a:gd name="T2" fmla="*/ 27 w 435"/>
                <a:gd name="T3" fmla="*/ 0 h 63"/>
                <a:gd name="T4" fmla="*/ 0 w 435"/>
                <a:gd name="T5" fmla="*/ 27 h 63"/>
                <a:gd name="T6" fmla="*/ 0 w 435"/>
                <a:gd name="T7" fmla="*/ 36 h 63"/>
                <a:gd name="T8" fmla="*/ 27 w 435"/>
                <a:gd name="T9" fmla="*/ 63 h 63"/>
                <a:gd name="T10" fmla="*/ 33 w 435"/>
                <a:gd name="T11" fmla="*/ 63 h 63"/>
                <a:gd name="T12" fmla="*/ 33 w 435"/>
                <a:gd name="T13" fmla="*/ 31 h 63"/>
                <a:gd name="T14" fmla="*/ 408 w 435"/>
                <a:gd name="T15" fmla="*/ 31 h 63"/>
                <a:gd name="T16" fmla="*/ 408 w 435"/>
                <a:gd name="T17" fmla="*/ 63 h 63"/>
                <a:gd name="T18" fmla="*/ 408 w 435"/>
                <a:gd name="T19" fmla="*/ 63 h 63"/>
                <a:gd name="T20" fmla="*/ 435 w 435"/>
                <a:gd name="T21" fmla="*/ 36 h 63"/>
                <a:gd name="T22" fmla="*/ 435 w 435"/>
                <a:gd name="T23" fmla="*/ 27 h 63"/>
                <a:gd name="T24" fmla="*/ 408 w 4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63">
                  <a:moveTo>
                    <a:pt x="408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1"/>
                    <a:pt x="12" y="63"/>
                    <a:pt x="27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408" y="31"/>
                    <a:pt x="408" y="31"/>
                    <a:pt x="408" y="31"/>
                  </a:cubicBezTo>
                  <a:cubicBezTo>
                    <a:pt x="408" y="63"/>
                    <a:pt x="408" y="63"/>
                    <a:pt x="408" y="63"/>
                  </a:cubicBezTo>
                  <a:cubicBezTo>
                    <a:pt x="408" y="63"/>
                    <a:pt x="408" y="63"/>
                    <a:pt x="408" y="63"/>
                  </a:cubicBezTo>
                  <a:cubicBezTo>
                    <a:pt x="423" y="63"/>
                    <a:pt x="435" y="51"/>
                    <a:pt x="435" y="36"/>
                  </a:cubicBezTo>
                  <a:cubicBezTo>
                    <a:pt x="435" y="27"/>
                    <a:pt x="435" y="27"/>
                    <a:pt x="435" y="27"/>
                  </a:cubicBezTo>
                  <a:cubicBezTo>
                    <a:pt x="435" y="12"/>
                    <a:pt x="423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Freeform 554"/>
            <p:cNvSpPr/>
            <p:nvPr/>
          </p:nvSpPr>
          <p:spPr bwMode="auto">
            <a:xfrm>
              <a:off x="10428311" y="1755785"/>
              <a:ext cx="639775" cy="576302"/>
            </a:xfrm>
            <a:custGeom>
              <a:avLst/>
              <a:gdLst>
                <a:gd name="T0" fmla="*/ 827 w 887"/>
                <a:gd name="T1" fmla="*/ 728 h 799"/>
                <a:gd name="T2" fmla="*/ 66 w 887"/>
                <a:gd name="T3" fmla="*/ 728 h 799"/>
                <a:gd name="T4" fmla="*/ 66 w 887"/>
                <a:gd name="T5" fmla="*/ 0 h 799"/>
                <a:gd name="T6" fmla="*/ 0 w 887"/>
                <a:gd name="T7" fmla="*/ 0 h 799"/>
                <a:gd name="T8" fmla="*/ 0 w 887"/>
                <a:gd name="T9" fmla="*/ 799 h 799"/>
                <a:gd name="T10" fmla="*/ 887 w 887"/>
                <a:gd name="T11" fmla="*/ 799 h 799"/>
                <a:gd name="T12" fmla="*/ 887 w 887"/>
                <a:gd name="T13" fmla="*/ 0 h 799"/>
                <a:gd name="T14" fmla="*/ 827 w 887"/>
                <a:gd name="T15" fmla="*/ 0 h 799"/>
                <a:gd name="T16" fmla="*/ 827 w 887"/>
                <a:gd name="T17" fmla="*/ 72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7" h="799">
                  <a:moveTo>
                    <a:pt x="827" y="728"/>
                  </a:moveTo>
                  <a:lnTo>
                    <a:pt x="66" y="72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799"/>
                  </a:lnTo>
                  <a:lnTo>
                    <a:pt x="887" y="799"/>
                  </a:lnTo>
                  <a:lnTo>
                    <a:pt x="887" y="0"/>
                  </a:lnTo>
                  <a:lnTo>
                    <a:pt x="827" y="0"/>
                  </a:lnTo>
                  <a:lnTo>
                    <a:pt x="827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Rectangle 555"/>
            <p:cNvSpPr>
              <a:spLocks noChangeArrowheads="1"/>
            </p:cNvSpPr>
            <p:nvPr/>
          </p:nvSpPr>
          <p:spPr bwMode="auto">
            <a:xfrm>
              <a:off x="10475915" y="1737032"/>
              <a:ext cx="548894" cy="187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Freeform 556"/>
            <p:cNvSpPr/>
            <p:nvPr/>
          </p:nvSpPr>
          <p:spPr bwMode="auto">
            <a:xfrm>
              <a:off x="10519192" y="1980825"/>
              <a:ext cx="463061" cy="28851"/>
            </a:xfrm>
            <a:custGeom>
              <a:avLst/>
              <a:gdLst>
                <a:gd name="T0" fmla="*/ 8 w 272"/>
                <a:gd name="T1" fmla="*/ 17 h 17"/>
                <a:gd name="T2" fmla="*/ 263 w 272"/>
                <a:gd name="T3" fmla="*/ 17 h 17"/>
                <a:gd name="T4" fmla="*/ 272 w 272"/>
                <a:gd name="T5" fmla="*/ 8 h 17"/>
                <a:gd name="T6" fmla="*/ 263 w 272"/>
                <a:gd name="T7" fmla="*/ 0 h 17"/>
                <a:gd name="T8" fmla="*/ 8 w 272"/>
                <a:gd name="T9" fmla="*/ 0 h 17"/>
                <a:gd name="T10" fmla="*/ 2 w 272"/>
                <a:gd name="T11" fmla="*/ 3 h 17"/>
                <a:gd name="T12" fmla="*/ 0 w 272"/>
                <a:gd name="T13" fmla="*/ 8 h 17"/>
                <a:gd name="T14" fmla="*/ 8 w 27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7">
                  <a:moveTo>
                    <a:pt x="8" y="17"/>
                  </a:moveTo>
                  <a:cubicBezTo>
                    <a:pt x="263" y="17"/>
                    <a:pt x="263" y="17"/>
                    <a:pt x="263" y="17"/>
                  </a:cubicBezTo>
                  <a:cubicBezTo>
                    <a:pt x="268" y="17"/>
                    <a:pt x="272" y="13"/>
                    <a:pt x="272" y="8"/>
                  </a:cubicBezTo>
                  <a:cubicBezTo>
                    <a:pt x="272" y="4"/>
                    <a:pt x="268" y="0"/>
                    <a:pt x="26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Freeform 557"/>
            <p:cNvSpPr>
              <a:spLocks noEditPoints="1"/>
            </p:cNvSpPr>
            <p:nvPr/>
          </p:nvSpPr>
          <p:spPr bwMode="auto">
            <a:xfrm>
              <a:off x="10806982" y="1803390"/>
              <a:ext cx="97373" cy="116126"/>
            </a:xfrm>
            <a:custGeom>
              <a:avLst/>
              <a:gdLst>
                <a:gd name="T0" fmla="*/ 8 w 57"/>
                <a:gd name="T1" fmla="*/ 68 h 68"/>
                <a:gd name="T2" fmla="*/ 29 w 57"/>
                <a:gd name="T3" fmla="*/ 68 h 68"/>
                <a:gd name="T4" fmla="*/ 39 w 57"/>
                <a:gd name="T5" fmla="*/ 68 h 68"/>
                <a:gd name="T6" fmla="*/ 46 w 57"/>
                <a:gd name="T7" fmla="*/ 66 h 68"/>
                <a:gd name="T8" fmla="*/ 54 w 57"/>
                <a:gd name="T9" fmla="*/ 59 h 68"/>
                <a:gd name="T10" fmla="*/ 57 w 57"/>
                <a:gd name="T11" fmla="*/ 49 h 68"/>
                <a:gd name="T12" fmla="*/ 43 w 57"/>
                <a:gd name="T13" fmla="*/ 32 h 68"/>
                <a:gd name="T14" fmla="*/ 54 w 57"/>
                <a:gd name="T15" fmla="*/ 17 h 68"/>
                <a:gd name="T16" fmla="*/ 53 w 57"/>
                <a:gd name="T17" fmla="*/ 11 h 68"/>
                <a:gd name="T18" fmla="*/ 50 w 57"/>
                <a:gd name="T19" fmla="*/ 7 h 68"/>
                <a:gd name="T20" fmla="*/ 45 w 57"/>
                <a:gd name="T21" fmla="*/ 3 h 68"/>
                <a:gd name="T22" fmla="*/ 39 w 57"/>
                <a:gd name="T23" fmla="*/ 1 h 68"/>
                <a:gd name="T24" fmla="*/ 31 w 57"/>
                <a:gd name="T25" fmla="*/ 0 h 68"/>
                <a:gd name="T26" fmla="*/ 8 w 57"/>
                <a:gd name="T27" fmla="*/ 0 h 68"/>
                <a:gd name="T28" fmla="*/ 2 w 57"/>
                <a:gd name="T29" fmla="*/ 2 h 68"/>
                <a:gd name="T30" fmla="*/ 0 w 57"/>
                <a:gd name="T31" fmla="*/ 8 h 68"/>
                <a:gd name="T32" fmla="*/ 0 w 57"/>
                <a:gd name="T33" fmla="*/ 60 h 68"/>
                <a:gd name="T34" fmla="*/ 2 w 57"/>
                <a:gd name="T35" fmla="*/ 66 h 68"/>
                <a:gd name="T36" fmla="*/ 8 w 57"/>
                <a:gd name="T37" fmla="*/ 68 h 68"/>
                <a:gd name="T38" fmla="*/ 14 w 57"/>
                <a:gd name="T39" fmla="*/ 10 h 68"/>
                <a:gd name="T40" fmla="*/ 25 w 57"/>
                <a:gd name="T41" fmla="*/ 10 h 68"/>
                <a:gd name="T42" fmla="*/ 36 w 57"/>
                <a:gd name="T43" fmla="*/ 12 h 68"/>
                <a:gd name="T44" fmla="*/ 40 w 57"/>
                <a:gd name="T45" fmla="*/ 19 h 68"/>
                <a:gd name="T46" fmla="*/ 39 w 57"/>
                <a:gd name="T47" fmla="*/ 23 h 68"/>
                <a:gd name="T48" fmla="*/ 35 w 57"/>
                <a:gd name="T49" fmla="*/ 27 h 68"/>
                <a:gd name="T50" fmla="*/ 27 w 57"/>
                <a:gd name="T51" fmla="*/ 28 h 68"/>
                <a:gd name="T52" fmla="*/ 14 w 57"/>
                <a:gd name="T53" fmla="*/ 28 h 68"/>
                <a:gd name="T54" fmla="*/ 14 w 57"/>
                <a:gd name="T55" fmla="*/ 10 h 68"/>
                <a:gd name="T56" fmla="*/ 14 w 57"/>
                <a:gd name="T57" fmla="*/ 38 h 68"/>
                <a:gd name="T58" fmla="*/ 28 w 57"/>
                <a:gd name="T59" fmla="*/ 38 h 68"/>
                <a:gd name="T60" fmla="*/ 39 w 57"/>
                <a:gd name="T61" fmla="*/ 40 h 68"/>
                <a:gd name="T62" fmla="*/ 43 w 57"/>
                <a:gd name="T63" fmla="*/ 48 h 68"/>
                <a:gd name="T64" fmla="*/ 29 w 57"/>
                <a:gd name="T65" fmla="*/ 58 h 68"/>
                <a:gd name="T66" fmla="*/ 14 w 57"/>
                <a:gd name="T67" fmla="*/ 58 h 68"/>
                <a:gd name="T68" fmla="*/ 14 w 57"/>
                <a:gd name="T69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68">
                  <a:moveTo>
                    <a:pt x="8" y="68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33" y="68"/>
                    <a:pt x="36" y="68"/>
                    <a:pt x="39" y="68"/>
                  </a:cubicBezTo>
                  <a:cubicBezTo>
                    <a:pt x="41" y="67"/>
                    <a:pt x="44" y="67"/>
                    <a:pt x="46" y="66"/>
                  </a:cubicBezTo>
                  <a:cubicBezTo>
                    <a:pt x="49" y="64"/>
                    <a:pt x="52" y="62"/>
                    <a:pt x="54" y="59"/>
                  </a:cubicBezTo>
                  <a:cubicBezTo>
                    <a:pt x="56" y="56"/>
                    <a:pt x="57" y="52"/>
                    <a:pt x="57" y="49"/>
                  </a:cubicBezTo>
                  <a:cubicBezTo>
                    <a:pt x="57" y="40"/>
                    <a:pt x="52" y="35"/>
                    <a:pt x="43" y="32"/>
                  </a:cubicBezTo>
                  <a:cubicBezTo>
                    <a:pt x="50" y="29"/>
                    <a:pt x="54" y="24"/>
                    <a:pt x="54" y="17"/>
                  </a:cubicBezTo>
                  <a:cubicBezTo>
                    <a:pt x="54" y="15"/>
                    <a:pt x="53" y="13"/>
                    <a:pt x="53" y="11"/>
                  </a:cubicBezTo>
                  <a:cubicBezTo>
                    <a:pt x="52" y="10"/>
                    <a:pt x="51" y="8"/>
                    <a:pt x="50" y="7"/>
                  </a:cubicBezTo>
                  <a:cubicBezTo>
                    <a:pt x="48" y="5"/>
                    <a:pt x="47" y="4"/>
                    <a:pt x="45" y="3"/>
                  </a:cubicBezTo>
                  <a:cubicBezTo>
                    <a:pt x="44" y="2"/>
                    <a:pt x="41" y="1"/>
                    <a:pt x="39" y="1"/>
                  </a:cubicBezTo>
                  <a:cubicBezTo>
                    <a:pt x="37" y="0"/>
                    <a:pt x="34" y="0"/>
                    <a:pt x="3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1" y="65"/>
                    <a:pt x="2" y="66"/>
                  </a:cubicBezTo>
                  <a:cubicBezTo>
                    <a:pt x="3" y="67"/>
                    <a:pt x="6" y="68"/>
                    <a:pt x="8" y="68"/>
                  </a:cubicBezTo>
                  <a:close/>
                  <a:moveTo>
                    <a:pt x="1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30" y="10"/>
                    <a:pt x="34" y="11"/>
                    <a:pt x="36" y="12"/>
                  </a:cubicBezTo>
                  <a:cubicBezTo>
                    <a:pt x="39" y="13"/>
                    <a:pt x="40" y="15"/>
                    <a:pt x="40" y="19"/>
                  </a:cubicBezTo>
                  <a:cubicBezTo>
                    <a:pt x="40" y="20"/>
                    <a:pt x="40" y="22"/>
                    <a:pt x="39" y="23"/>
                  </a:cubicBezTo>
                  <a:cubicBezTo>
                    <a:pt x="38" y="25"/>
                    <a:pt x="36" y="26"/>
                    <a:pt x="35" y="27"/>
                  </a:cubicBezTo>
                  <a:cubicBezTo>
                    <a:pt x="33" y="28"/>
                    <a:pt x="30" y="28"/>
                    <a:pt x="27" y="28"/>
                  </a:cubicBezTo>
                  <a:cubicBezTo>
                    <a:pt x="14" y="28"/>
                    <a:pt x="14" y="28"/>
                    <a:pt x="14" y="28"/>
                  </a:cubicBezTo>
                  <a:lnTo>
                    <a:pt x="14" y="10"/>
                  </a:lnTo>
                  <a:close/>
                  <a:moveTo>
                    <a:pt x="14" y="38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33" y="38"/>
                    <a:pt x="37" y="39"/>
                    <a:pt x="39" y="40"/>
                  </a:cubicBezTo>
                  <a:cubicBezTo>
                    <a:pt x="41" y="42"/>
                    <a:pt x="43" y="44"/>
                    <a:pt x="43" y="48"/>
                  </a:cubicBezTo>
                  <a:cubicBezTo>
                    <a:pt x="43" y="54"/>
                    <a:pt x="38" y="58"/>
                    <a:pt x="29" y="58"/>
                  </a:cubicBezTo>
                  <a:cubicBezTo>
                    <a:pt x="14" y="58"/>
                    <a:pt x="14" y="58"/>
                    <a:pt x="14" y="58"/>
                  </a:cubicBezTo>
                  <a:lnTo>
                    <a:pt x="14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Freeform 558"/>
            <p:cNvSpPr/>
            <p:nvPr/>
          </p:nvSpPr>
          <p:spPr bwMode="auto">
            <a:xfrm>
              <a:off x="10749280" y="2054395"/>
              <a:ext cx="120454" cy="173829"/>
            </a:xfrm>
            <a:custGeom>
              <a:avLst/>
              <a:gdLst>
                <a:gd name="T0" fmla="*/ 68 w 71"/>
                <a:gd name="T1" fmla="*/ 88 h 102"/>
                <a:gd name="T2" fmla="*/ 60 w 71"/>
                <a:gd name="T3" fmla="*/ 86 h 102"/>
                <a:gd name="T4" fmla="*/ 24 w 71"/>
                <a:gd name="T5" fmla="*/ 86 h 102"/>
                <a:gd name="T6" fmla="*/ 27 w 71"/>
                <a:gd name="T7" fmla="*/ 81 h 102"/>
                <a:gd name="T8" fmla="*/ 41 w 71"/>
                <a:gd name="T9" fmla="*/ 68 h 102"/>
                <a:gd name="T10" fmla="*/ 56 w 71"/>
                <a:gd name="T11" fmla="*/ 55 h 102"/>
                <a:gd name="T12" fmla="*/ 65 w 71"/>
                <a:gd name="T13" fmla="*/ 44 h 102"/>
                <a:gd name="T14" fmla="*/ 69 w 71"/>
                <a:gd name="T15" fmla="*/ 29 h 102"/>
                <a:gd name="T16" fmla="*/ 67 w 71"/>
                <a:gd name="T17" fmla="*/ 18 h 102"/>
                <a:gd name="T18" fmla="*/ 61 w 71"/>
                <a:gd name="T19" fmla="*/ 9 h 102"/>
                <a:gd name="T20" fmla="*/ 53 w 71"/>
                <a:gd name="T21" fmla="*/ 3 h 102"/>
                <a:gd name="T22" fmla="*/ 35 w 71"/>
                <a:gd name="T23" fmla="*/ 0 h 102"/>
                <a:gd name="T24" fmla="*/ 19 w 71"/>
                <a:gd name="T25" fmla="*/ 2 h 102"/>
                <a:gd name="T26" fmla="*/ 9 w 71"/>
                <a:gd name="T27" fmla="*/ 9 h 102"/>
                <a:gd name="T28" fmla="*/ 2 w 71"/>
                <a:gd name="T29" fmla="*/ 19 h 102"/>
                <a:gd name="T30" fmla="*/ 0 w 71"/>
                <a:gd name="T31" fmla="*/ 29 h 102"/>
                <a:gd name="T32" fmla="*/ 2 w 71"/>
                <a:gd name="T33" fmla="*/ 35 h 102"/>
                <a:gd name="T34" fmla="*/ 8 w 71"/>
                <a:gd name="T35" fmla="*/ 37 h 102"/>
                <a:gd name="T36" fmla="*/ 14 w 71"/>
                <a:gd name="T37" fmla="*/ 35 h 102"/>
                <a:gd name="T38" fmla="*/ 18 w 71"/>
                <a:gd name="T39" fmla="*/ 28 h 102"/>
                <a:gd name="T40" fmla="*/ 20 w 71"/>
                <a:gd name="T41" fmla="*/ 22 h 102"/>
                <a:gd name="T42" fmla="*/ 34 w 71"/>
                <a:gd name="T43" fmla="*/ 14 h 102"/>
                <a:gd name="T44" fmla="*/ 42 w 71"/>
                <a:gd name="T45" fmla="*/ 16 h 102"/>
                <a:gd name="T46" fmla="*/ 48 w 71"/>
                <a:gd name="T47" fmla="*/ 21 h 102"/>
                <a:gd name="T48" fmla="*/ 50 w 71"/>
                <a:gd name="T49" fmla="*/ 29 h 102"/>
                <a:gd name="T50" fmla="*/ 48 w 71"/>
                <a:gd name="T51" fmla="*/ 38 h 102"/>
                <a:gd name="T52" fmla="*/ 42 w 71"/>
                <a:gd name="T53" fmla="*/ 46 h 102"/>
                <a:gd name="T54" fmla="*/ 33 w 71"/>
                <a:gd name="T55" fmla="*/ 54 h 102"/>
                <a:gd name="T56" fmla="*/ 22 w 71"/>
                <a:gd name="T57" fmla="*/ 63 h 102"/>
                <a:gd name="T58" fmla="*/ 6 w 71"/>
                <a:gd name="T59" fmla="*/ 79 h 102"/>
                <a:gd name="T60" fmla="*/ 1 w 71"/>
                <a:gd name="T61" fmla="*/ 86 h 102"/>
                <a:gd name="T62" fmla="*/ 0 w 71"/>
                <a:gd name="T63" fmla="*/ 93 h 102"/>
                <a:gd name="T64" fmla="*/ 3 w 71"/>
                <a:gd name="T65" fmla="*/ 99 h 102"/>
                <a:gd name="T66" fmla="*/ 11 w 71"/>
                <a:gd name="T67" fmla="*/ 102 h 102"/>
                <a:gd name="T68" fmla="*/ 62 w 71"/>
                <a:gd name="T69" fmla="*/ 102 h 102"/>
                <a:gd name="T70" fmla="*/ 69 w 71"/>
                <a:gd name="T71" fmla="*/ 100 h 102"/>
                <a:gd name="T72" fmla="*/ 71 w 71"/>
                <a:gd name="T73" fmla="*/ 94 h 102"/>
                <a:gd name="T74" fmla="*/ 68 w 71"/>
                <a:gd name="T75" fmla="*/ 8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102">
                  <a:moveTo>
                    <a:pt x="68" y="88"/>
                  </a:moveTo>
                  <a:cubicBezTo>
                    <a:pt x="66" y="87"/>
                    <a:pt x="64" y="86"/>
                    <a:pt x="60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4"/>
                    <a:pt x="26" y="83"/>
                    <a:pt x="27" y="81"/>
                  </a:cubicBezTo>
                  <a:cubicBezTo>
                    <a:pt x="30" y="78"/>
                    <a:pt x="34" y="74"/>
                    <a:pt x="41" y="68"/>
                  </a:cubicBezTo>
                  <a:cubicBezTo>
                    <a:pt x="48" y="62"/>
                    <a:pt x="53" y="58"/>
                    <a:pt x="56" y="55"/>
                  </a:cubicBezTo>
                  <a:cubicBezTo>
                    <a:pt x="59" y="53"/>
                    <a:pt x="62" y="49"/>
                    <a:pt x="65" y="44"/>
                  </a:cubicBezTo>
                  <a:cubicBezTo>
                    <a:pt x="68" y="40"/>
                    <a:pt x="69" y="34"/>
                    <a:pt x="69" y="29"/>
                  </a:cubicBezTo>
                  <a:cubicBezTo>
                    <a:pt x="69" y="25"/>
                    <a:pt x="69" y="22"/>
                    <a:pt x="67" y="18"/>
                  </a:cubicBezTo>
                  <a:cubicBezTo>
                    <a:pt x="66" y="15"/>
                    <a:pt x="64" y="12"/>
                    <a:pt x="61" y="9"/>
                  </a:cubicBezTo>
                  <a:cubicBezTo>
                    <a:pt x="59" y="7"/>
                    <a:pt x="56" y="4"/>
                    <a:pt x="53" y="3"/>
                  </a:cubicBezTo>
                  <a:cubicBezTo>
                    <a:pt x="48" y="1"/>
                    <a:pt x="42" y="0"/>
                    <a:pt x="35" y="0"/>
                  </a:cubicBezTo>
                  <a:cubicBezTo>
                    <a:pt x="29" y="0"/>
                    <a:pt x="24" y="0"/>
                    <a:pt x="19" y="2"/>
                  </a:cubicBezTo>
                  <a:cubicBezTo>
                    <a:pt x="15" y="4"/>
                    <a:pt x="11" y="6"/>
                    <a:pt x="9" y="9"/>
                  </a:cubicBezTo>
                  <a:cubicBezTo>
                    <a:pt x="6" y="12"/>
                    <a:pt x="3" y="15"/>
                    <a:pt x="2" y="19"/>
                  </a:cubicBezTo>
                  <a:cubicBezTo>
                    <a:pt x="1" y="22"/>
                    <a:pt x="0" y="25"/>
                    <a:pt x="0" y="29"/>
                  </a:cubicBezTo>
                  <a:cubicBezTo>
                    <a:pt x="0" y="31"/>
                    <a:pt x="1" y="33"/>
                    <a:pt x="2" y="35"/>
                  </a:cubicBezTo>
                  <a:cubicBezTo>
                    <a:pt x="4" y="36"/>
                    <a:pt x="6" y="37"/>
                    <a:pt x="8" y="37"/>
                  </a:cubicBezTo>
                  <a:cubicBezTo>
                    <a:pt x="11" y="37"/>
                    <a:pt x="13" y="36"/>
                    <a:pt x="14" y="35"/>
                  </a:cubicBezTo>
                  <a:cubicBezTo>
                    <a:pt x="15" y="33"/>
                    <a:pt x="17" y="31"/>
                    <a:pt x="18" y="28"/>
                  </a:cubicBezTo>
                  <a:cubicBezTo>
                    <a:pt x="19" y="24"/>
                    <a:pt x="20" y="23"/>
                    <a:pt x="20" y="22"/>
                  </a:cubicBezTo>
                  <a:cubicBezTo>
                    <a:pt x="23" y="16"/>
                    <a:pt x="28" y="14"/>
                    <a:pt x="34" y="14"/>
                  </a:cubicBezTo>
                  <a:cubicBezTo>
                    <a:pt x="37" y="14"/>
                    <a:pt x="40" y="14"/>
                    <a:pt x="42" y="16"/>
                  </a:cubicBezTo>
                  <a:cubicBezTo>
                    <a:pt x="45" y="17"/>
                    <a:pt x="47" y="19"/>
                    <a:pt x="48" y="21"/>
                  </a:cubicBezTo>
                  <a:cubicBezTo>
                    <a:pt x="50" y="24"/>
                    <a:pt x="50" y="26"/>
                    <a:pt x="50" y="29"/>
                  </a:cubicBezTo>
                  <a:cubicBezTo>
                    <a:pt x="50" y="32"/>
                    <a:pt x="50" y="35"/>
                    <a:pt x="48" y="38"/>
                  </a:cubicBezTo>
                  <a:cubicBezTo>
                    <a:pt x="47" y="40"/>
                    <a:pt x="45" y="43"/>
                    <a:pt x="42" y="46"/>
                  </a:cubicBezTo>
                  <a:cubicBezTo>
                    <a:pt x="40" y="49"/>
                    <a:pt x="37" y="51"/>
                    <a:pt x="33" y="54"/>
                  </a:cubicBezTo>
                  <a:cubicBezTo>
                    <a:pt x="31" y="55"/>
                    <a:pt x="27" y="58"/>
                    <a:pt x="22" y="63"/>
                  </a:cubicBezTo>
                  <a:cubicBezTo>
                    <a:pt x="17" y="68"/>
                    <a:pt x="12" y="73"/>
                    <a:pt x="6" y="79"/>
                  </a:cubicBezTo>
                  <a:cubicBezTo>
                    <a:pt x="4" y="81"/>
                    <a:pt x="3" y="83"/>
                    <a:pt x="1" y="86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5"/>
                    <a:pt x="1" y="97"/>
                    <a:pt x="3" y="99"/>
                  </a:cubicBezTo>
                  <a:cubicBezTo>
                    <a:pt x="5" y="101"/>
                    <a:pt x="7" y="102"/>
                    <a:pt x="11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5" y="102"/>
                    <a:pt x="67" y="102"/>
                    <a:pt x="69" y="100"/>
                  </a:cubicBezTo>
                  <a:cubicBezTo>
                    <a:pt x="70" y="98"/>
                    <a:pt x="71" y="96"/>
                    <a:pt x="71" y="94"/>
                  </a:cubicBezTo>
                  <a:cubicBezTo>
                    <a:pt x="71" y="92"/>
                    <a:pt x="70" y="90"/>
                    <a:pt x="68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Freeform 559"/>
            <p:cNvSpPr/>
            <p:nvPr/>
          </p:nvSpPr>
          <p:spPr bwMode="auto">
            <a:xfrm>
              <a:off x="10699512" y="1803390"/>
              <a:ext cx="88718" cy="116126"/>
            </a:xfrm>
            <a:custGeom>
              <a:avLst/>
              <a:gdLst>
                <a:gd name="T0" fmla="*/ 8 w 52"/>
                <a:gd name="T1" fmla="*/ 68 h 68"/>
                <a:gd name="T2" fmla="*/ 46 w 52"/>
                <a:gd name="T3" fmla="*/ 68 h 68"/>
                <a:gd name="T4" fmla="*/ 51 w 52"/>
                <a:gd name="T5" fmla="*/ 67 h 68"/>
                <a:gd name="T6" fmla="*/ 52 w 52"/>
                <a:gd name="T7" fmla="*/ 63 h 68"/>
                <a:gd name="T8" fmla="*/ 51 w 52"/>
                <a:gd name="T9" fmla="*/ 59 h 68"/>
                <a:gd name="T10" fmla="*/ 46 w 52"/>
                <a:gd name="T11" fmla="*/ 57 h 68"/>
                <a:gd name="T12" fmla="*/ 14 w 52"/>
                <a:gd name="T13" fmla="*/ 57 h 68"/>
                <a:gd name="T14" fmla="*/ 14 w 52"/>
                <a:gd name="T15" fmla="*/ 38 h 68"/>
                <a:gd name="T16" fmla="*/ 42 w 52"/>
                <a:gd name="T17" fmla="*/ 38 h 68"/>
                <a:gd name="T18" fmla="*/ 47 w 52"/>
                <a:gd name="T19" fmla="*/ 36 h 68"/>
                <a:gd name="T20" fmla="*/ 48 w 52"/>
                <a:gd name="T21" fmla="*/ 32 h 68"/>
                <a:gd name="T22" fmla="*/ 47 w 52"/>
                <a:gd name="T23" fmla="*/ 29 h 68"/>
                <a:gd name="T24" fmla="*/ 42 w 52"/>
                <a:gd name="T25" fmla="*/ 27 h 68"/>
                <a:gd name="T26" fmla="*/ 14 w 52"/>
                <a:gd name="T27" fmla="*/ 27 h 68"/>
                <a:gd name="T28" fmla="*/ 14 w 52"/>
                <a:gd name="T29" fmla="*/ 11 h 68"/>
                <a:gd name="T30" fmla="*/ 45 w 52"/>
                <a:gd name="T31" fmla="*/ 11 h 68"/>
                <a:gd name="T32" fmla="*/ 50 w 52"/>
                <a:gd name="T33" fmla="*/ 9 h 68"/>
                <a:gd name="T34" fmla="*/ 51 w 52"/>
                <a:gd name="T35" fmla="*/ 5 h 68"/>
                <a:gd name="T36" fmla="*/ 50 w 52"/>
                <a:gd name="T37" fmla="*/ 1 h 68"/>
                <a:gd name="T38" fmla="*/ 45 w 52"/>
                <a:gd name="T39" fmla="*/ 0 h 68"/>
                <a:gd name="T40" fmla="*/ 8 w 52"/>
                <a:gd name="T41" fmla="*/ 0 h 68"/>
                <a:gd name="T42" fmla="*/ 4 w 52"/>
                <a:gd name="T43" fmla="*/ 1 h 68"/>
                <a:gd name="T44" fmla="*/ 1 w 52"/>
                <a:gd name="T45" fmla="*/ 4 h 68"/>
                <a:gd name="T46" fmla="*/ 0 w 52"/>
                <a:gd name="T47" fmla="*/ 8 h 68"/>
                <a:gd name="T48" fmla="*/ 0 w 52"/>
                <a:gd name="T49" fmla="*/ 60 h 68"/>
                <a:gd name="T50" fmla="*/ 2 w 52"/>
                <a:gd name="T51" fmla="*/ 66 h 68"/>
                <a:gd name="T52" fmla="*/ 8 w 52"/>
                <a:gd name="T5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68">
                  <a:moveTo>
                    <a:pt x="8" y="6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8" y="68"/>
                    <a:pt x="50" y="68"/>
                    <a:pt x="51" y="67"/>
                  </a:cubicBezTo>
                  <a:cubicBezTo>
                    <a:pt x="52" y="66"/>
                    <a:pt x="52" y="64"/>
                    <a:pt x="52" y="63"/>
                  </a:cubicBezTo>
                  <a:cubicBezTo>
                    <a:pt x="52" y="61"/>
                    <a:pt x="52" y="60"/>
                    <a:pt x="51" y="59"/>
                  </a:cubicBezTo>
                  <a:cubicBezTo>
                    <a:pt x="50" y="58"/>
                    <a:pt x="48" y="57"/>
                    <a:pt x="46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4" y="38"/>
                    <a:pt x="46" y="37"/>
                    <a:pt x="47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30"/>
                    <a:pt x="47" y="29"/>
                  </a:cubicBezTo>
                  <a:cubicBezTo>
                    <a:pt x="46" y="28"/>
                    <a:pt x="44" y="27"/>
                    <a:pt x="42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1"/>
                    <a:pt x="49" y="10"/>
                    <a:pt x="50" y="9"/>
                  </a:cubicBezTo>
                  <a:cubicBezTo>
                    <a:pt x="51" y="8"/>
                    <a:pt x="51" y="7"/>
                    <a:pt x="51" y="5"/>
                  </a:cubicBezTo>
                  <a:cubicBezTo>
                    <a:pt x="51" y="4"/>
                    <a:pt x="51" y="2"/>
                    <a:pt x="50" y="1"/>
                  </a:cubicBezTo>
                  <a:cubicBezTo>
                    <a:pt x="49" y="0"/>
                    <a:pt x="47" y="0"/>
                    <a:pt x="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1" y="2"/>
                    <a:pt x="1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1" y="65"/>
                    <a:pt x="2" y="66"/>
                  </a:cubicBezTo>
                  <a:cubicBezTo>
                    <a:pt x="3" y="67"/>
                    <a:pt x="5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Freeform 560"/>
            <p:cNvSpPr/>
            <p:nvPr/>
          </p:nvSpPr>
          <p:spPr bwMode="auto">
            <a:xfrm>
              <a:off x="10605745" y="2054395"/>
              <a:ext cx="85111" cy="177435"/>
            </a:xfrm>
            <a:custGeom>
              <a:avLst/>
              <a:gdLst>
                <a:gd name="T0" fmla="*/ 42 w 50"/>
                <a:gd name="T1" fmla="*/ 0 h 104"/>
                <a:gd name="T2" fmla="*/ 38 w 50"/>
                <a:gd name="T3" fmla="*/ 1 h 104"/>
                <a:gd name="T4" fmla="*/ 33 w 50"/>
                <a:gd name="T5" fmla="*/ 8 h 104"/>
                <a:gd name="T6" fmla="*/ 24 w 50"/>
                <a:gd name="T7" fmla="*/ 17 h 104"/>
                <a:gd name="T8" fmla="*/ 10 w 50"/>
                <a:gd name="T9" fmla="*/ 26 h 104"/>
                <a:gd name="T10" fmla="*/ 2 w 50"/>
                <a:gd name="T11" fmla="*/ 30 h 104"/>
                <a:gd name="T12" fmla="*/ 0 w 50"/>
                <a:gd name="T13" fmla="*/ 35 h 104"/>
                <a:gd name="T14" fmla="*/ 2 w 50"/>
                <a:gd name="T15" fmla="*/ 41 h 104"/>
                <a:gd name="T16" fmla="*/ 7 w 50"/>
                <a:gd name="T17" fmla="*/ 43 h 104"/>
                <a:gd name="T18" fmla="*/ 31 w 50"/>
                <a:gd name="T19" fmla="*/ 29 h 104"/>
                <a:gd name="T20" fmla="*/ 31 w 50"/>
                <a:gd name="T21" fmla="*/ 93 h 104"/>
                <a:gd name="T22" fmla="*/ 34 w 50"/>
                <a:gd name="T23" fmla="*/ 101 h 104"/>
                <a:gd name="T24" fmla="*/ 41 w 50"/>
                <a:gd name="T25" fmla="*/ 104 h 104"/>
                <a:gd name="T26" fmla="*/ 50 w 50"/>
                <a:gd name="T27" fmla="*/ 90 h 104"/>
                <a:gd name="T28" fmla="*/ 50 w 50"/>
                <a:gd name="T29" fmla="*/ 10 h 104"/>
                <a:gd name="T30" fmla="*/ 48 w 50"/>
                <a:gd name="T31" fmla="*/ 3 h 104"/>
                <a:gd name="T32" fmla="*/ 42 w 50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104">
                  <a:moveTo>
                    <a:pt x="42" y="0"/>
                  </a:moveTo>
                  <a:cubicBezTo>
                    <a:pt x="40" y="0"/>
                    <a:pt x="38" y="0"/>
                    <a:pt x="38" y="1"/>
                  </a:cubicBezTo>
                  <a:cubicBezTo>
                    <a:pt x="37" y="2"/>
                    <a:pt x="35" y="4"/>
                    <a:pt x="33" y="8"/>
                  </a:cubicBezTo>
                  <a:cubicBezTo>
                    <a:pt x="30" y="11"/>
                    <a:pt x="27" y="14"/>
                    <a:pt x="24" y="17"/>
                  </a:cubicBezTo>
                  <a:cubicBezTo>
                    <a:pt x="20" y="20"/>
                    <a:pt x="16" y="23"/>
                    <a:pt x="10" y="26"/>
                  </a:cubicBezTo>
                  <a:cubicBezTo>
                    <a:pt x="6" y="28"/>
                    <a:pt x="4" y="29"/>
                    <a:pt x="2" y="30"/>
                  </a:cubicBezTo>
                  <a:cubicBezTo>
                    <a:pt x="1" y="31"/>
                    <a:pt x="0" y="33"/>
                    <a:pt x="0" y="35"/>
                  </a:cubicBezTo>
                  <a:cubicBezTo>
                    <a:pt x="0" y="37"/>
                    <a:pt x="1" y="39"/>
                    <a:pt x="2" y="41"/>
                  </a:cubicBezTo>
                  <a:cubicBezTo>
                    <a:pt x="4" y="42"/>
                    <a:pt x="6" y="43"/>
                    <a:pt x="7" y="43"/>
                  </a:cubicBezTo>
                  <a:cubicBezTo>
                    <a:pt x="12" y="43"/>
                    <a:pt x="20" y="38"/>
                    <a:pt x="31" y="2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7"/>
                    <a:pt x="32" y="99"/>
                    <a:pt x="34" y="101"/>
                  </a:cubicBezTo>
                  <a:cubicBezTo>
                    <a:pt x="36" y="103"/>
                    <a:pt x="38" y="104"/>
                    <a:pt x="41" y="104"/>
                  </a:cubicBezTo>
                  <a:cubicBezTo>
                    <a:pt x="47" y="104"/>
                    <a:pt x="50" y="99"/>
                    <a:pt x="50" y="9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7"/>
                    <a:pt x="49" y="4"/>
                    <a:pt x="48" y="3"/>
                  </a:cubicBezTo>
                  <a:cubicBezTo>
                    <a:pt x="47" y="1"/>
                    <a:pt x="4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Freeform 561"/>
            <p:cNvSpPr/>
            <p:nvPr/>
          </p:nvSpPr>
          <p:spPr bwMode="auto">
            <a:xfrm>
              <a:off x="10600696" y="1803390"/>
              <a:ext cx="81505" cy="118290"/>
            </a:xfrm>
            <a:custGeom>
              <a:avLst/>
              <a:gdLst>
                <a:gd name="T0" fmla="*/ 7 w 48"/>
                <a:gd name="T1" fmla="*/ 69 h 69"/>
                <a:gd name="T2" fmla="*/ 12 w 48"/>
                <a:gd name="T3" fmla="*/ 67 h 69"/>
                <a:gd name="T4" fmla="*/ 14 w 48"/>
                <a:gd name="T5" fmla="*/ 61 h 69"/>
                <a:gd name="T6" fmla="*/ 14 w 48"/>
                <a:gd name="T7" fmla="*/ 38 h 69"/>
                <a:gd name="T8" fmla="*/ 37 w 48"/>
                <a:gd name="T9" fmla="*/ 38 h 69"/>
                <a:gd name="T10" fmla="*/ 41 w 48"/>
                <a:gd name="T11" fmla="*/ 37 h 69"/>
                <a:gd name="T12" fmla="*/ 43 w 48"/>
                <a:gd name="T13" fmla="*/ 33 h 69"/>
                <a:gd name="T14" fmla="*/ 41 w 48"/>
                <a:gd name="T15" fmla="*/ 29 h 69"/>
                <a:gd name="T16" fmla="*/ 37 w 48"/>
                <a:gd name="T17" fmla="*/ 28 h 69"/>
                <a:gd name="T18" fmla="*/ 14 w 48"/>
                <a:gd name="T19" fmla="*/ 28 h 69"/>
                <a:gd name="T20" fmla="*/ 14 w 48"/>
                <a:gd name="T21" fmla="*/ 11 h 69"/>
                <a:gd name="T22" fmla="*/ 41 w 48"/>
                <a:gd name="T23" fmla="*/ 11 h 69"/>
                <a:gd name="T24" fmla="*/ 46 w 48"/>
                <a:gd name="T25" fmla="*/ 9 h 69"/>
                <a:gd name="T26" fmla="*/ 48 w 48"/>
                <a:gd name="T27" fmla="*/ 5 h 69"/>
                <a:gd name="T28" fmla="*/ 46 w 48"/>
                <a:gd name="T29" fmla="*/ 1 h 69"/>
                <a:gd name="T30" fmla="*/ 41 w 48"/>
                <a:gd name="T31" fmla="*/ 0 h 69"/>
                <a:gd name="T32" fmla="*/ 9 w 48"/>
                <a:gd name="T33" fmla="*/ 0 h 69"/>
                <a:gd name="T34" fmla="*/ 4 w 48"/>
                <a:gd name="T35" fmla="*/ 1 h 69"/>
                <a:gd name="T36" fmla="*/ 1 w 48"/>
                <a:gd name="T37" fmla="*/ 4 h 69"/>
                <a:gd name="T38" fmla="*/ 0 w 48"/>
                <a:gd name="T39" fmla="*/ 8 h 69"/>
                <a:gd name="T40" fmla="*/ 0 w 48"/>
                <a:gd name="T41" fmla="*/ 61 h 69"/>
                <a:gd name="T42" fmla="*/ 2 w 48"/>
                <a:gd name="T43" fmla="*/ 67 h 69"/>
                <a:gd name="T44" fmla="*/ 7 w 48"/>
                <a:gd name="T4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9">
                  <a:moveTo>
                    <a:pt x="7" y="69"/>
                  </a:moveTo>
                  <a:cubicBezTo>
                    <a:pt x="9" y="69"/>
                    <a:pt x="11" y="69"/>
                    <a:pt x="12" y="67"/>
                  </a:cubicBezTo>
                  <a:cubicBezTo>
                    <a:pt x="13" y="66"/>
                    <a:pt x="14" y="64"/>
                    <a:pt x="14" y="61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9" y="38"/>
                    <a:pt x="40" y="38"/>
                    <a:pt x="41" y="37"/>
                  </a:cubicBezTo>
                  <a:cubicBezTo>
                    <a:pt x="42" y="36"/>
                    <a:pt x="43" y="35"/>
                    <a:pt x="43" y="33"/>
                  </a:cubicBezTo>
                  <a:cubicBezTo>
                    <a:pt x="43" y="32"/>
                    <a:pt x="42" y="30"/>
                    <a:pt x="41" y="29"/>
                  </a:cubicBezTo>
                  <a:cubicBezTo>
                    <a:pt x="40" y="28"/>
                    <a:pt x="39" y="28"/>
                    <a:pt x="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3" y="11"/>
                    <a:pt x="45" y="10"/>
                    <a:pt x="46" y="9"/>
                  </a:cubicBezTo>
                  <a:cubicBezTo>
                    <a:pt x="47" y="8"/>
                    <a:pt x="48" y="7"/>
                    <a:pt x="48" y="5"/>
                  </a:cubicBezTo>
                  <a:cubicBezTo>
                    <a:pt x="48" y="4"/>
                    <a:pt x="47" y="2"/>
                    <a:pt x="46" y="1"/>
                  </a:cubicBezTo>
                  <a:cubicBezTo>
                    <a:pt x="45" y="0"/>
                    <a:pt x="43" y="0"/>
                    <a:pt x="4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3" y="1"/>
                    <a:pt x="2" y="2"/>
                    <a:pt x="1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9"/>
                    <a:pt x="5" y="69"/>
                    <a:pt x="7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Freeform 565"/>
            <p:cNvSpPr/>
            <p:nvPr/>
          </p:nvSpPr>
          <p:spPr bwMode="auto">
            <a:xfrm>
              <a:off x="10685807" y="2562176"/>
              <a:ext cx="103864" cy="119732"/>
            </a:xfrm>
            <a:custGeom>
              <a:avLst/>
              <a:gdLst>
                <a:gd name="T0" fmla="*/ 0 w 61"/>
                <a:gd name="T1" fmla="*/ 51 h 70"/>
                <a:gd name="T2" fmla="*/ 30 w 61"/>
                <a:gd name="T3" fmla="*/ 70 h 70"/>
                <a:gd name="T4" fmla="*/ 61 w 61"/>
                <a:gd name="T5" fmla="*/ 51 h 70"/>
                <a:gd name="T6" fmla="*/ 41 w 61"/>
                <a:gd name="T7" fmla="*/ 51 h 70"/>
                <a:gd name="T8" fmla="*/ 41 w 61"/>
                <a:gd name="T9" fmla="*/ 0 h 70"/>
                <a:gd name="T10" fmla="*/ 41 w 61"/>
                <a:gd name="T11" fmla="*/ 0 h 70"/>
                <a:gd name="T12" fmla="*/ 30 w 61"/>
                <a:gd name="T13" fmla="*/ 0 h 70"/>
                <a:gd name="T14" fmla="*/ 20 w 61"/>
                <a:gd name="T15" fmla="*/ 0 h 70"/>
                <a:gd name="T16" fmla="*/ 20 w 61"/>
                <a:gd name="T17" fmla="*/ 0 h 70"/>
                <a:gd name="T18" fmla="*/ 20 w 61"/>
                <a:gd name="T19" fmla="*/ 51 h 70"/>
                <a:gd name="T20" fmla="*/ 0 w 61"/>
                <a:gd name="T21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0">
                  <a:moveTo>
                    <a:pt x="0" y="51"/>
                  </a:moveTo>
                  <a:cubicBezTo>
                    <a:pt x="30" y="70"/>
                    <a:pt x="30" y="70"/>
                    <a:pt x="30" y="70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0"/>
                    <a:pt x="30" y="0"/>
                  </a:cubicBezTo>
                  <a:cubicBezTo>
                    <a:pt x="27" y="0"/>
                    <a:pt x="23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1"/>
                    <a:pt x="20" y="51"/>
                    <a:pt x="20" y="51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10387919" y="2688399"/>
            <a:ext cx="698919" cy="572696"/>
            <a:chOff x="10387919" y="2688399"/>
            <a:chExt cx="698919" cy="572696"/>
          </a:xfrm>
          <a:solidFill>
            <a:srgbClr val="171E28"/>
          </a:solidFill>
        </p:grpSpPr>
        <p:sp>
          <p:nvSpPr>
            <p:cNvPr id="508" name="Freeform 562"/>
            <p:cNvSpPr/>
            <p:nvPr/>
          </p:nvSpPr>
          <p:spPr bwMode="auto">
            <a:xfrm>
              <a:off x="10967106" y="2858621"/>
              <a:ext cx="119732" cy="104586"/>
            </a:xfrm>
            <a:custGeom>
              <a:avLst/>
              <a:gdLst>
                <a:gd name="T0" fmla="*/ 70 w 70"/>
                <a:gd name="T1" fmla="*/ 20 h 61"/>
                <a:gd name="T2" fmla="*/ 70 w 70"/>
                <a:gd name="T3" fmla="*/ 20 h 61"/>
                <a:gd name="T4" fmla="*/ 19 w 70"/>
                <a:gd name="T5" fmla="*/ 20 h 61"/>
                <a:gd name="T6" fmla="*/ 19 w 70"/>
                <a:gd name="T7" fmla="*/ 0 h 61"/>
                <a:gd name="T8" fmla="*/ 0 w 70"/>
                <a:gd name="T9" fmla="*/ 31 h 61"/>
                <a:gd name="T10" fmla="*/ 19 w 70"/>
                <a:gd name="T11" fmla="*/ 61 h 61"/>
                <a:gd name="T12" fmla="*/ 19 w 70"/>
                <a:gd name="T13" fmla="*/ 41 h 61"/>
                <a:gd name="T14" fmla="*/ 70 w 70"/>
                <a:gd name="T15" fmla="*/ 41 h 61"/>
                <a:gd name="T16" fmla="*/ 70 w 70"/>
                <a:gd name="T17" fmla="*/ 41 h 61"/>
                <a:gd name="T18" fmla="*/ 70 w 70"/>
                <a:gd name="T19" fmla="*/ 31 h 61"/>
                <a:gd name="T20" fmla="*/ 70 w 70"/>
                <a:gd name="T21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1"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38"/>
                    <a:pt x="70" y="34"/>
                    <a:pt x="70" y="31"/>
                  </a:cubicBezTo>
                  <a:cubicBezTo>
                    <a:pt x="70" y="27"/>
                    <a:pt x="70" y="24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Freeform 563"/>
            <p:cNvSpPr/>
            <p:nvPr/>
          </p:nvSpPr>
          <p:spPr bwMode="auto">
            <a:xfrm>
              <a:off x="10599254" y="2864392"/>
              <a:ext cx="281299" cy="251727"/>
            </a:xfrm>
            <a:custGeom>
              <a:avLst/>
              <a:gdLst>
                <a:gd name="T0" fmla="*/ 107 w 165"/>
                <a:gd name="T1" fmla="*/ 0 h 148"/>
                <a:gd name="T2" fmla="*/ 82 w 165"/>
                <a:gd name="T3" fmla="*/ 10 h 148"/>
                <a:gd name="T4" fmla="*/ 102 w 165"/>
                <a:gd name="T5" fmla="*/ 81 h 148"/>
                <a:gd name="T6" fmla="*/ 82 w 165"/>
                <a:gd name="T7" fmla="*/ 109 h 148"/>
                <a:gd name="T8" fmla="*/ 63 w 165"/>
                <a:gd name="T9" fmla="*/ 81 h 148"/>
                <a:gd name="T10" fmla="*/ 82 w 165"/>
                <a:gd name="T11" fmla="*/ 10 h 148"/>
                <a:gd name="T12" fmla="*/ 58 w 165"/>
                <a:gd name="T13" fmla="*/ 0 h 148"/>
                <a:gd name="T14" fmla="*/ 0 w 165"/>
                <a:gd name="T15" fmla="*/ 58 h 148"/>
                <a:gd name="T16" fmla="*/ 0 w 165"/>
                <a:gd name="T17" fmla="*/ 121 h 148"/>
                <a:gd name="T18" fmla="*/ 75 w 165"/>
                <a:gd name="T19" fmla="*/ 148 h 148"/>
                <a:gd name="T20" fmla="*/ 90 w 165"/>
                <a:gd name="T21" fmla="*/ 148 h 148"/>
                <a:gd name="T22" fmla="*/ 165 w 165"/>
                <a:gd name="T23" fmla="*/ 121 h 148"/>
                <a:gd name="T24" fmla="*/ 165 w 165"/>
                <a:gd name="T25" fmla="*/ 58 h 148"/>
                <a:gd name="T26" fmla="*/ 107 w 165"/>
                <a:gd name="T2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48">
                  <a:moveTo>
                    <a:pt x="107" y="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6" y="6"/>
                    <a:pt x="0" y="21"/>
                    <a:pt x="0" y="58"/>
                  </a:cubicBezTo>
                  <a:cubicBezTo>
                    <a:pt x="0" y="111"/>
                    <a:pt x="0" y="121"/>
                    <a:pt x="0" y="121"/>
                  </a:cubicBezTo>
                  <a:cubicBezTo>
                    <a:pt x="0" y="121"/>
                    <a:pt x="2" y="148"/>
                    <a:pt x="75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163" y="148"/>
                    <a:pt x="165" y="121"/>
                    <a:pt x="165" y="121"/>
                  </a:cubicBezTo>
                  <a:cubicBezTo>
                    <a:pt x="165" y="121"/>
                    <a:pt x="165" y="111"/>
                    <a:pt x="165" y="58"/>
                  </a:cubicBezTo>
                  <a:cubicBezTo>
                    <a:pt x="165" y="21"/>
                    <a:pt x="129" y="6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Oval 564"/>
            <p:cNvSpPr>
              <a:spLocks noChangeArrowheads="1"/>
            </p:cNvSpPr>
            <p:nvPr/>
          </p:nvSpPr>
          <p:spPr bwMode="auto">
            <a:xfrm>
              <a:off x="10669218" y="2688399"/>
              <a:ext cx="141371" cy="16373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Freeform 566"/>
            <p:cNvSpPr/>
            <p:nvPr/>
          </p:nvSpPr>
          <p:spPr bwMode="auto">
            <a:xfrm>
              <a:off x="10685807" y="3139920"/>
              <a:ext cx="103864" cy="121175"/>
            </a:xfrm>
            <a:custGeom>
              <a:avLst/>
              <a:gdLst>
                <a:gd name="T0" fmla="*/ 61 w 61"/>
                <a:gd name="T1" fmla="*/ 20 h 71"/>
                <a:gd name="T2" fmla="*/ 30 w 61"/>
                <a:gd name="T3" fmla="*/ 0 h 71"/>
                <a:gd name="T4" fmla="*/ 0 w 61"/>
                <a:gd name="T5" fmla="*/ 20 h 71"/>
                <a:gd name="T6" fmla="*/ 20 w 61"/>
                <a:gd name="T7" fmla="*/ 20 h 71"/>
                <a:gd name="T8" fmla="*/ 20 w 61"/>
                <a:gd name="T9" fmla="*/ 70 h 71"/>
                <a:gd name="T10" fmla="*/ 20 w 61"/>
                <a:gd name="T11" fmla="*/ 71 h 71"/>
                <a:gd name="T12" fmla="*/ 30 w 61"/>
                <a:gd name="T13" fmla="*/ 71 h 71"/>
                <a:gd name="T14" fmla="*/ 41 w 61"/>
                <a:gd name="T15" fmla="*/ 71 h 71"/>
                <a:gd name="T16" fmla="*/ 41 w 61"/>
                <a:gd name="T17" fmla="*/ 70 h 71"/>
                <a:gd name="T18" fmla="*/ 41 w 61"/>
                <a:gd name="T19" fmla="*/ 20 h 71"/>
                <a:gd name="T20" fmla="*/ 61 w 61"/>
                <a:gd name="T21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1">
                  <a:moveTo>
                    <a:pt x="61" y="2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3" y="71"/>
                    <a:pt x="27" y="71"/>
                    <a:pt x="30" y="71"/>
                  </a:cubicBezTo>
                  <a:cubicBezTo>
                    <a:pt x="34" y="71"/>
                    <a:pt x="37" y="71"/>
                    <a:pt x="41" y="71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20"/>
                    <a:pt x="41" y="20"/>
                    <a:pt x="41" y="20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Freeform 567"/>
            <p:cNvSpPr/>
            <p:nvPr/>
          </p:nvSpPr>
          <p:spPr bwMode="auto">
            <a:xfrm>
              <a:off x="10387919" y="2858621"/>
              <a:ext cx="119011" cy="104586"/>
            </a:xfrm>
            <a:custGeom>
              <a:avLst/>
              <a:gdLst>
                <a:gd name="T0" fmla="*/ 51 w 70"/>
                <a:gd name="T1" fmla="*/ 20 h 61"/>
                <a:gd name="T2" fmla="*/ 0 w 70"/>
                <a:gd name="T3" fmla="*/ 20 h 61"/>
                <a:gd name="T4" fmla="*/ 0 w 70"/>
                <a:gd name="T5" fmla="*/ 31 h 61"/>
                <a:gd name="T6" fmla="*/ 0 w 70"/>
                <a:gd name="T7" fmla="*/ 41 h 61"/>
                <a:gd name="T8" fmla="*/ 51 w 70"/>
                <a:gd name="T9" fmla="*/ 41 h 61"/>
                <a:gd name="T10" fmla="*/ 51 w 70"/>
                <a:gd name="T11" fmla="*/ 61 h 61"/>
                <a:gd name="T12" fmla="*/ 70 w 70"/>
                <a:gd name="T13" fmla="*/ 31 h 61"/>
                <a:gd name="T14" fmla="*/ 51 w 70"/>
                <a:gd name="T15" fmla="*/ 0 h 61"/>
                <a:gd name="T16" fmla="*/ 51 w 70"/>
                <a:gd name="T17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1">
                  <a:moveTo>
                    <a:pt x="51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7"/>
                    <a:pt x="0" y="31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9393996" y="2575880"/>
            <a:ext cx="564040" cy="680166"/>
            <a:chOff x="9393996" y="2575880"/>
            <a:chExt cx="564040" cy="680166"/>
          </a:xfrm>
          <a:solidFill>
            <a:srgbClr val="171E28"/>
          </a:solidFill>
        </p:grpSpPr>
        <p:sp>
          <p:nvSpPr>
            <p:cNvPr id="514" name="Freeform 568"/>
            <p:cNvSpPr/>
            <p:nvPr/>
          </p:nvSpPr>
          <p:spPr bwMode="auto">
            <a:xfrm>
              <a:off x="9676737" y="3024516"/>
              <a:ext cx="201237" cy="150026"/>
            </a:xfrm>
            <a:custGeom>
              <a:avLst/>
              <a:gdLst>
                <a:gd name="T0" fmla="*/ 243 w 279"/>
                <a:gd name="T1" fmla="*/ 170 h 208"/>
                <a:gd name="T2" fmla="*/ 0 w 279"/>
                <a:gd name="T3" fmla="*/ 170 h 208"/>
                <a:gd name="T4" fmla="*/ 0 w 279"/>
                <a:gd name="T5" fmla="*/ 208 h 208"/>
                <a:gd name="T6" fmla="*/ 279 w 279"/>
                <a:gd name="T7" fmla="*/ 208 h 208"/>
                <a:gd name="T8" fmla="*/ 279 w 279"/>
                <a:gd name="T9" fmla="*/ 0 h 208"/>
                <a:gd name="T10" fmla="*/ 243 w 279"/>
                <a:gd name="T11" fmla="*/ 0 h 208"/>
                <a:gd name="T12" fmla="*/ 243 w 279"/>
                <a:gd name="T13" fmla="*/ 17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208">
                  <a:moveTo>
                    <a:pt x="243" y="170"/>
                  </a:moveTo>
                  <a:lnTo>
                    <a:pt x="0" y="170"/>
                  </a:lnTo>
                  <a:lnTo>
                    <a:pt x="0" y="208"/>
                  </a:lnTo>
                  <a:lnTo>
                    <a:pt x="279" y="208"/>
                  </a:lnTo>
                  <a:lnTo>
                    <a:pt x="279" y="0"/>
                  </a:lnTo>
                  <a:lnTo>
                    <a:pt x="243" y="0"/>
                  </a:lnTo>
                  <a:lnTo>
                    <a:pt x="243" y="1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Freeform 569"/>
            <p:cNvSpPr/>
            <p:nvPr/>
          </p:nvSpPr>
          <p:spPr bwMode="auto">
            <a:xfrm>
              <a:off x="9676737" y="2660991"/>
              <a:ext cx="201237" cy="150026"/>
            </a:xfrm>
            <a:custGeom>
              <a:avLst/>
              <a:gdLst>
                <a:gd name="T0" fmla="*/ 243 w 279"/>
                <a:gd name="T1" fmla="*/ 208 h 208"/>
                <a:gd name="T2" fmla="*/ 279 w 279"/>
                <a:gd name="T3" fmla="*/ 208 h 208"/>
                <a:gd name="T4" fmla="*/ 279 w 279"/>
                <a:gd name="T5" fmla="*/ 0 h 208"/>
                <a:gd name="T6" fmla="*/ 0 w 279"/>
                <a:gd name="T7" fmla="*/ 0 h 208"/>
                <a:gd name="T8" fmla="*/ 0 w 279"/>
                <a:gd name="T9" fmla="*/ 36 h 208"/>
                <a:gd name="T10" fmla="*/ 243 w 279"/>
                <a:gd name="T11" fmla="*/ 36 h 208"/>
                <a:gd name="T12" fmla="*/ 243 w 279"/>
                <a:gd name="T1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208">
                  <a:moveTo>
                    <a:pt x="243" y="208"/>
                  </a:moveTo>
                  <a:lnTo>
                    <a:pt x="279" y="208"/>
                  </a:lnTo>
                  <a:lnTo>
                    <a:pt x="279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243" y="36"/>
                  </a:lnTo>
                  <a:lnTo>
                    <a:pt x="243" y="2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Freeform 570"/>
            <p:cNvSpPr>
              <a:spLocks noEditPoints="1"/>
            </p:cNvSpPr>
            <p:nvPr/>
          </p:nvSpPr>
          <p:spPr bwMode="auto">
            <a:xfrm>
              <a:off x="9799355" y="2845638"/>
              <a:ext cx="158681" cy="160124"/>
            </a:xfrm>
            <a:custGeom>
              <a:avLst/>
              <a:gdLst>
                <a:gd name="T0" fmla="*/ 46 w 93"/>
                <a:gd name="T1" fmla="*/ 0 h 94"/>
                <a:gd name="T2" fmla="*/ 0 w 93"/>
                <a:gd name="T3" fmla="*/ 47 h 94"/>
                <a:gd name="T4" fmla="*/ 46 w 93"/>
                <a:gd name="T5" fmla="*/ 94 h 94"/>
                <a:gd name="T6" fmla="*/ 93 w 93"/>
                <a:gd name="T7" fmla="*/ 47 h 94"/>
                <a:gd name="T8" fmla="*/ 46 w 93"/>
                <a:gd name="T9" fmla="*/ 0 h 94"/>
                <a:gd name="T10" fmla="*/ 46 w 93"/>
                <a:gd name="T11" fmla="*/ 75 h 94"/>
                <a:gd name="T12" fmla="*/ 18 w 93"/>
                <a:gd name="T13" fmla="*/ 47 h 94"/>
                <a:gd name="T14" fmla="*/ 46 w 93"/>
                <a:gd name="T15" fmla="*/ 19 h 94"/>
                <a:gd name="T16" fmla="*/ 75 w 93"/>
                <a:gd name="T17" fmla="*/ 47 h 94"/>
                <a:gd name="T18" fmla="*/ 46 w 93"/>
                <a:gd name="T19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4">
                  <a:moveTo>
                    <a:pt x="46" y="0"/>
                  </a:moveTo>
                  <a:cubicBezTo>
                    <a:pt x="20" y="0"/>
                    <a:pt x="0" y="21"/>
                    <a:pt x="0" y="47"/>
                  </a:cubicBezTo>
                  <a:cubicBezTo>
                    <a:pt x="0" y="73"/>
                    <a:pt x="20" y="94"/>
                    <a:pt x="46" y="94"/>
                  </a:cubicBezTo>
                  <a:cubicBezTo>
                    <a:pt x="72" y="94"/>
                    <a:pt x="93" y="73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lose/>
                  <a:moveTo>
                    <a:pt x="46" y="75"/>
                  </a:moveTo>
                  <a:cubicBezTo>
                    <a:pt x="31" y="75"/>
                    <a:pt x="18" y="63"/>
                    <a:pt x="18" y="47"/>
                  </a:cubicBezTo>
                  <a:cubicBezTo>
                    <a:pt x="18" y="31"/>
                    <a:pt x="31" y="19"/>
                    <a:pt x="46" y="19"/>
                  </a:cubicBezTo>
                  <a:cubicBezTo>
                    <a:pt x="62" y="19"/>
                    <a:pt x="75" y="31"/>
                    <a:pt x="75" y="47"/>
                  </a:cubicBezTo>
                  <a:cubicBezTo>
                    <a:pt x="75" y="63"/>
                    <a:pt x="62" y="75"/>
                    <a:pt x="46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Freeform 571"/>
            <p:cNvSpPr>
              <a:spLocks noEditPoints="1"/>
            </p:cNvSpPr>
            <p:nvPr/>
          </p:nvSpPr>
          <p:spPr bwMode="auto">
            <a:xfrm>
              <a:off x="9393996" y="3005762"/>
              <a:ext cx="262546" cy="250284"/>
            </a:xfrm>
            <a:custGeom>
              <a:avLst/>
              <a:gdLst>
                <a:gd name="T0" fmla="*/ 136 w 154"/>
                <a:gd name="T1" fmla="*/ 47 h 147"/>
                <a:gd name="T2" fmla="*/ 82 w 154"/>
                <a:gd name="T3" fmla="*/ 47 h 147"/>
                <a:gd name="T4" fmla="*/ 82 w 154"/>
                <a:gd name="T5" fmla="*/ 0 h 147"/>
                <a:gd name="T6" fmla="*/ 69 w 154"/>
                <a:gd name="T7" fmla="*/ 0 h 147"/>
                <a:gd name="T8" fmla="*/ 69 w 154"/>
                <a:gd name="T9" fmla="*/ 47 h 147"/>
                <a:gd name="T10" fmla="*/ 18 w 154"/>
                <a:gd name="T11" fmla="*/ 47 h 147"/>
                <a:gd name="T12" fmla="*/ 0 w 154"/>
                <a:gd name="T13" fmla="*/ 63 h 147"/>
                <a:gd name="T14" fmla="*/ 0 w 154"/>
                <a:gd name="T15" fmla="*/ 131 h 147"/>
                <a:gd name="T16" fmla="*/ 18 w 154"/>
                <a:gd name="T17" fmla="*/ 147 h 147"/>
                <a:gd name="T18" fmla="*/ 136 w 154"/>
                <a:gd name="T19" fmla="*/ 147 h 147"/>
                <a:gd name="T20" fmla="*/ 154 w 154"/>
                <a:gd name="T21" fmla="*/ 131 h 147"/>
                <a:gd name="T22" fmla="*/ 154 w 154"/>
                <a:gd name="T23" fmla="*/ 63 h 147"/>
                <a:gd name="T24" fmla="*/ 136 w 154"/>
                <a:gd name="T25" fmla="*/ 47 h 147"/>
                <a:gd name="T26" fmla="*/ 135 w 154"/>
                <a:gd name="T27" fmla="*/ 122 h 147"/>
                <a:gd name="T28" fmla="*/ 121 w 154"/>
                <a:gd name="T29" fmla="*/ 134 h 147"/>
                <a:gd name="T30" fmla="*/ 33 w 154"/>
                <a:gd name="T31" fmla="*/ 134 h 147"/>
                <a:gd name="T32" fmla="*/ 19 w 154"/>
                <a:gd name="T33" fmla="*/ 122 h 147"/>
                <a:gd name="T34" fmla="*/ 19 w 154"/>
                <a:gd name="T35" fmla="*/ 71 h 147"/>
                <a:gd name="T36" fmla="*/ 33 w 154"/>
                <a:gd name="T37" fmla="*/ 59 h 147"/>
                <a:gd name="T38" fmla="*/ 121 w 154"/>
                <a:gd name="T39" fmla="*/ 59 h 147"/>
                <a:gd name="T40" fmla="*/ 135 w 154"/>
                <a:gd name="T41" fmla="*/ 71 h 147"/>
                <a:gd name="T42" fmla="*/ 135 w 154"/>
                <a:gd name="T43" fmla="*/ 12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147">
                  <a:moveTo>
                    <a:pt x="136" y="47"/>
                  </a:moveTo>
                  <a:cubicBezTo>
                    <a:pt x="82" y="47"/>
                    <a:pt x="82" y="47"/>
                    <a:pt x="82" y="4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8" y="47"/>
                    <a:pt x="0" y="54"/>
                    <a:pt x="0" y="6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0"/>
                    <a:pt x="8" y="147"/>
                    <a:pt x="18" y="147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46" y="147"/>
                    <a:pt x="154" y="140"/>
                    <a:pt x="154" y="131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54" y="54"/>
                    <a:pt x="146" y="47"/>
                    <a:pt x="136" y="47"/>
                  </a:cubicBezTo>
                  <a:close/>
                  <a:moveTo>
                    <a:pt x="135" y="122"/>
                  </a:moveTo>
                  <a:cubicBezTo>
                    <a:pt x="135" y="129"/>
                    <a:pt x="129" y="134"/>
                    <a:pt x="121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25" y="134"/>
                    <a:pt x="19" y="129"/>
                    <a:pt x="19" y="12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65"/>
                    <a:pt x="25" y="59"/>
                    <a:pt x="33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9" y="59"/>
                    <a:pt x="135" y="65"/>
                    <a:pt x="135" y="71"/>
                  </a:cubicBezTo>
                  <a:lnTo>
                    <a:pt x="135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Freeform 572"/>
            <p:cNvSpPr>
              <a:spLocks noEditPoints="1"/>
            </p:cNvSpPr>
            <p:nvPr/>
          </p:nvSpPr>
          <p:spPr bwMode="auto">
            <a:xfrm>
              <a:off x="9393996" y="2575880"/>
              <a:ext cx="262546" cy="427719"/>
            </a:xfrm>
            <a:custGeom>
              <a:avLst/>
              <a:gdLst>
                <a:gd name="T0" fmla="*/ 136 w 154"/>
                <a:gd name="T1" fmla="*/ 0 h 251"/>
                <a:gd name="T2" fmla="*/ 18 w 154"/>
                <a:gd name="T3" fmla="*/ 0 h 251"/>
                <a:gd name="T4" fmla="*/ 0 w 154"/>
                <a:gd name="T5" fmla="*/ 16 h 251"/>
                <a:gd name="T6" fmla="*/ 0 w 154"/>
                <a:gd name="T7" fmla="*/ 83 h 251"/>
                <a:gd name="T8" fmla="*/ 18 w 154"/>
                <a:gd name="T9" fmla="*/ 100 h 251"/>
                <a:gd name="T10" fmla="*/ 69 w 154"/>
                <a:gd name="T11" fmla="*/ 100 h 251"/>
                <a:gd name="T12" fmla="*/ 69 w 154"/>
                <a:gd name="T13" fmla="*/ 150 h 251"/>
                <a:gd name="T14" fmla="*/ 18 w 154"/>
                <a:gd name="T15" fmla="*/ 150 h 251"/>
                <a:gd name="T16" fmla="*/ 0 w 154"/>
                <a:gd name="T17" fmla="*/ 167 h 251"/>
                <a:gd name="T18" fmla="*/ 0 w 154"/>
                <a:gd name="T19" fmla="*/ 234 h 251"/>
                <a:gd name="T20" fmla="*/ 18 w 154"/>
                <a:gd name="T21" fmla="*/ 251 h 251"/>
                <a:gd name="T22" fmla="*/ 136 w 154"/>
                <a:gd name="T23" fmla="*/ 251 h 251"/>
                <a:gd name="T24" fmla="*/ 154 w 154"/>
                <a:gd name="T25" fmla="*/ 234 h 251"/>
                <a:gd name="T26" fmla="*/ 154 w 154"/>
                <a:gd name="T27" fmla="*/ 167 h 251"/>
                <a:gd name="T28" fmla="*/ 136 w 154"/>
                <a:gd name="T29" fmla="*/ 150 h 251"/>
                <a:gd name="T30" fmla="*/ 81 w 154"/>
                <a:gd name="T31" fmla="*/ 150 h 251"/>
                <a:gd name="T32" fmla="*/ 81 w 154"/>
                <a:gd name="T33" fmla="*/ 100 h 251"/>
                <a:gd name="T34" fmla="*/ 136 w 154"/>
                <a:gd name="T35" fmla="*/ 100 h 251"/>
                <a:gd name="T36" fmla="*/ 154 w 154"/>
                <a:gd name="T37" fmla="*/ 83 h 251"/>
                <a:gd name="T38" fmla="*/ 154 w 154"/>
                <a:gd name="T39" fmla="*/ 16 h 251"/>
                <a:gd name="T40" fmla="*/ 136 w 154"/>
                <a:gd name="T41" fmla="*/ 0 h 251"/>
                <a:gd name="T42" fmla="*/ 121 w 154"/>
                <a:gd name="T43" fmla="*/ 163 h 251"/>
                <a:gd name="T44" fmla="*/ 135 w 154"/>
                <a:gd name="T45" fmla="*/ 175 h 251"/>
                <a:gd name="T46" fmla="*/ 135 w 154"/>
                <a:gd name="T47" fmla="*/ 226 h 251"/>
                <a:gd name="T48" fmla="*/ 121 w 154"/>
                <a:gd name="T49" fmla="*/ 238 h 251"/>
                <a:gd name="T50" fmla="*/ 33 w 154"/>
                <a:gd name="T51" fmla="*/ 238 h 251"/>
                <a:gd name="T52" fmla="*/ 19 w 154"/>
                <a:gd name="T53" fmla="*/ 226 h 251"/>
                <a:gd name="T54" fmla="*/ 19 w 154"/>
                <a:gd name="T55" fmla="*/ 175 h 251"/>
                <a:gd name="T56" fmla="*/ 33 w 154"/>
                <a:gd name="T57" fmla="*/ 163 h 251"/>
                <a:gd name="T58" fmla="*/ 121 w 154"/>
                <a:gd name="T59" fmla="*/ 163 h 251"/>
                <a:gd name="T60" fmla="*/ 135 w 154"/>
                <a:gd name="T61" fmla="*/ 75 h 251"/>
                <a:gd name="T62" fmla="*/ 121 w 154"/>
                <a:gd name="T63" fmla="*/ 87 h 251"/>
                <a:gd name="T64" fmla="*/ 33 w 154"/>
                <a:gd name="T65" fmla="*/ 87 h 251"/>
                <a:gd name="T66" fmla="*/ 19 w 154"/>
                <a:gd name="T67" fmla="*/ 75 h 251"/>
                <a:gd name="T68" fmla="*/ 19 w 154"/>
                <a:gd name="T69" fmla="*/ 24 h 251"/>
                <a:gd name="T70" fmla="*/ 33 w 154"/>
                <a:gd name="T71" fmla="*/ 12 h 251"/>
                <a:gd name="T72" fmla="*/ 121 w 154"/>
                <a:gd name="T73" fmla="*/ 12 h 251"/>
                <a:gd name="T74" fmla="*/ 135 w 154"/>
                <a:gd name="T75" fmla="*/ 24 h 251"/>
                <a:gd name="T76" fmla="*/ 135 w 154"/>
                <a:gd name="T77" fmla="*/ 7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4" h="251">
                  <a:moveTo>
                    <a:pt x="136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8" y="150"/>
                    <a:pt x="0" y="158"/>
                    <a:pt x="0" y="16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3"/>
                    <a:pt x="8" y="251"/>
                    <a:pt x="18" y="251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46" y="251"/>
                    <a:pt x="154" y="243"/>
                    <a:pt x="154" y="234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8"/>
                    <a:pt x="146" y="150"/>
                    <a:pt x="136" y="15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46" y="100"/>
                    <a:pt x="154" y="92"/>
                    <a:pt x="154" y="83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7"/>
                    <a:pt x="146" y="0"/>
                    <a:pt x="136" y="0"/>
                  </a:cubicBezTo>
                  <a:close/>
                  <a:moveTo>
                    <a:pt x="121" y="163"/>
                  </a:moveTo>
                  <a:cubicBezTo>
                    <a:pt x="129" y="163"/>
                    <a:pt x="135" y="168"/>
                    <a:pt x="135" y="175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135" y="233"/>
                    <a:pt x="129" y="238"/>
                    <a:pt x="121" y="238"/>
                  </a:cubicBezTo>
                  <a:cubicBezTo>
                    <a:pt x="33" y="238"/>
                    <a:pt x="33" y="238"/>
                    <a:pt x="33" y="238"/>
                  </a:cubicBezTo>
                  <a:cubicBezTo>
                    <a:pt x="25" y="238"/>
                    <a:pt x="19" y="233"/>
                    <a:pt x="19" y="226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19" y="168"/>
                    <a:pt x="25" y="163"/>
                    <a:pt x="33" y="163"/>
                  </a:cubicBezTo>
                  <a:lnTo>
                    <a:pt x="121" y="163"/>
                  </a:lnTo>
                  <a:close/>
                  <a:moveTo>
                    <a:pt x="135" y="75"/>
                  </a:moveTo>
                  <a:cubicBezTo>
                    <a:pt x="135" y="82"/>
                    <a:pt x="129" y="87"/>
                    <a:pt x="121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25" y="87"/>
                    <a:pt x="19" y="82"/>
                    <a:pt x="19" y="7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17"/>
                    <a:pt x="25" y="12"/>
                    <a:pt x="33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9" y="12"/>
                    <a:pt x="135" y="17"/>
                    <a:pt x="135" y="24"/>
                  </a:cubicBezTo>
                  <a:lnTo>
                    <a:pt x="135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9" name="组合 518"/>
          <p:cNvGrpSpPr/>
          <p:nvPr/>
        </p:nvGrpSpPr>
        <p:grpSpPr>
          <a:xfrm>
            <a:off x="5314439" y="2564339"/>
            <a:ext cx="296446" cy="722723"/>
            <a:chOff x="5314439" y="2564339"/>
            <a:chExt cx="296446" cy="722723"/>
          </a:xfrm>
          <a:solidFill>
            <a:srgbClr val="171E28"/>
          </a:solidFill>
        </p:grpSpPr>
        <p:sp>
          <p:nvSpPr>
            <p:cNvPr id="520" name="Freeform 573"/>
            <p:cNvSpPr/>
            <p:nvPr/>
          </p:nvSpPr>
          <p:spPr bwMode="auto">
            <a:xfrm>
              <a:off x="5314439" y="2867277"/>
              <a:ext cx="296446" cy="82226"/>
            </a:xfrm>
            <a:custGeom>
              <a:avLst/>
              <a:gdLst>
                <a:gd name="T0" fmla="*/ 92 w 174"/>
                <a:gd name="T1" fmla="*/ 13 h 48"/>
                <a:gd name="T2" fmla="*/ 82 w 174"/>
                <a:gd name="T3" fmla="*/ 13 h 48"/>
                <a:gd name="T4" fmla="*/ 0 w 174"/>
                <a:gd name="T5" fmla="*/ 0 h 48"/>
                <a:gd name="T6" fmla="*/ 0 w 174"/>
                <a:gd name="T7" fmla="*/ 24 h 48"/>
                <a:gd name="T8" fmla="*/ 82 w 174"/>
                <a:gd name="T9" fmla="*/ 48 h 48"/>
                <a:gd name="T10" fmla="*/ 92 w 174"/>
                <a:gd name="T11" fmla="*/ 48 h 48"/>
                <a:gd name="T12" fmla="*/ 174 w 174"/>
                <a:gd name="T13" fmla="*/ 24 h 48"/>
                <a:gd name="T14" fmla="*/ 174 w 174"/>
                <a:gd name="T15" fmla="*/ 0 h 48"/>
                <a:gd name="T16" fmla="*/ 92 w 174"/>
                <a:gd name="T17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8">
                  <a:moveTo>
                    <a:pt x="92" y="13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13" y="16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8" y="48"/>
                    <a:pt x="8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166" y="48"/>
                    <a:pt x="174" y="24"/>
                    <a:pt x="174" y="2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16"/>
                    <a:pt x="92" y="13"/>
                    <a:pt x="9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Freeform 574"/>
            <p:cNvSpPr/>
            <p:nvPr/>
          </p:nvSpPr>
          <p:spPr bwMode="auto">
            <a:xfrm>
              <a:off x="5406763" y="2963207"/>
              <a:ext cx="102422" cy="323855"/>
            </a:xfrm>
            <a:custGeom>
              <a:avLst/>
              <a:gdLst>
                <a:gd name="T0" fmla="*/ 56 w 142"/>
                <a:gd name="T1" fmla="*/ 0 h 449"/>
                <a:gd name="T2" fmla="*/ 0 w 142"/>
                <a:gd name="T3" fmla="*/ 0 h 449"/>
                <a:gd name="T4" fmla="*/ 0 w 142"/>
                <a:gd name="T5" fmla="*/ 449 h 449"/>
                <a:gd name="T6" fmla="*/ 56 w 142"/>
                <a:gd name="T7" fmla="*/ 449 h 449"/>
                <a:gd name="T8" fmla="*/ 85 w 142"/>
                <a:gd name="T9" fmla="*/ 449 h 449"/>
                <a:gd name="T10" fmla="*/ 142 w 142"/>
                <a:gd name="T11" fmla="*/ 449 h 449"/>
                <a:gd name="T12" fmla="*/ 142 w 142"/>
                <a:gd name="T13" fmla="*/ 0 h 449"/>
                <a:gd name="T14" fmla="*/ 85 w 142"/>
                <a:gd name="T15" fmla="*/ 0 h 449"/>
                <a:gd name="T16" fmla="*/ 56 w 142"/>
                <a:gd name="T1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49">
                  <a:moveTo>
                    <a:pt x="56" y="0"/>
                  </a:moveTo>
                  <a:lnTo>
                    <a:pt x="0" y="0"/>
                  </a:lnTo>
                  <a:lnTo>
                    <a:pt x="0" y="449"/>
                  </a:lnTo>
                  <a:lnTo>
                    <a:pt x="56" y="449"/>
                  </a:lnTo>
                  <a:lnTo>
                    <a:pt x="85" y="449"/>
                  </a:lnTo>
                  <a:lnTo>
                    <a:pt x="142" y="449"/>
                  </a:lnTo>
                  <a:lnTo>
                    <a:pt x="142" y="0"/>
                  </a:lnTo>
                  <a:lnTo>
                    <a:pt x="85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Oval 575"/>
            <p:cNvSpPr>
              <a:spLocks noChangeArrowheads="1"/>
            </p:cNvSpPr>
            <p:nvPr/>
          </p:nvSpPr>
          <p:spPr bwMode="auto">
            <a:xfrm>
              <a:off x="5403157" y="2564339"/>
              <a:ext cx="117569" cy="13776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Freeform 576"/>
            <p:cNvSpPr/>
            <p:nvPr/>
          </p:nvSpPr>
          <p:spPr bwMode="auto">
            <a:xfrm>
              <a:off x="5459417" y="2720857"/>
              <a:ext cx="116126" cy="146420"/>
            </a:xfrm>
            <a:custGeom>
              <a:avLst/>
              <a:gdLst>
                <a:gd name="T0" fmla="*/ 0 w 68"/>
                <a:gd name="T1" fmla="*/ 86 h 86"/>
                <a:gd name="T2" fmla="*/ 2 w 68"/>
                <a:gd name="T3" fmla="*/ 86 h 86"/>
                <a:gd name="T4" fmla="*/ 68 w 68"/>
                <a:gd name="T5" fmla="*/ 35 h 86"/>
                <a:gd name="T6" fmla="*/ 28 w 68"/>
                <a:gd name="T7" fmla="*/ 0 h 86"/>
                <a:gd name="T8" fmla="*/ 1 w 68"/>
                <a:gd name="T9" fmla="*/ 17 h 86"/>
                <a:gd name="T10" fmla="*/ 15 w 68"/>
                <a:gd name="T11" fmla="*/ 62 h 86"/>
                <a:gd name="T12" fmla="*/ 0 w 68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86">
                  <a:moveTo>
                    <a:pt x="0" y="86"/>
                  </a:moveTo>
                  <a:cubicBezTo>
                    <a:pt x="2" y="86"/>
                    <a:pt x="2" y="86"/>
                    <a:pt x="2" y="86"/>
                  </a:cubicBezTo>
                  <a:cubicBezTo>
                    <a:pt x="62" y="86"/>
                    <a:pt x="68" y="73"/>
                    <a:pt x="68" y="35"/>
                  </a:cubicBezTo>
                  <a:cubicBezTo>
                    <a:pt x="68" y="13"/>
                    <a:pt x="46" y="4"/>
                    <a:pt x="28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0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Freeform 577"/>
            <p:cNvSpPr/>
            <p:nvPr/>
          </p:nvSpPr>
          <p:spPr bwMode="auto">
            <a:xfrm>
              <a:off x="5341848" y="2720857"/>
              <a:ext cx="119011" cy="146420"/>
            </a:xfrm>
            <a:custGeom>
              <a:avLst/>
              <a:gdLst>
                <a:gd name="T0" fmla="*/ 65 w 70"/>
                <a:gd name="T1" fmla="*/ 86 h 86"/>
                <a:gd name="T2" fmla="*/ 69 w 70"/>
                <a:gd name="T3" fmla="*/ 86 h 86"/>
                <a:gd name="T4" fmla="*/ 53 w 70"/>
                <a:gd name="T5" fmla="*/ 61 h 86"/>
                <a:gd name="T6" fmla="*/ 70 w 70"/>
                <a:gd name="T7" fmla="*/ 17 h 86"/>
                <a:gd name="T8" fmla="*/ 40 w 70"/>
                <a:gd name="T9" fmla="*/ 0 h 86"/>
                <a:gd name="T10" fmla="*/ 0 w 70"/>
                <a:gd name="T11" fmla="*/ 35 h 86"/>
                <a:gd name="T12" fmla="*/ 65 w 7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6">
                  <a:moveTo>
                    <a:pt x="65" y="86"/>
                  </a:moveTo>
                  <a:cubicBezTo>
                    <a:pt x="69" y="86"/>
                    <a:pt x="69" y="86"/>
                    <a:pt x="69" y="86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1" y="4"/>
                    <a:pt x="0" y="13"/>
                    <a:pt x="0" y="35"/>
                  </a:cubicBezTo>
                  <a:cubicBezTo>
                    <a:pt x="0" y="73"/>
                    <a:pt x="5" y="86"/>
                    <a:pt x="65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5" name="组合 524"/>
          <p:cNvGrpSpPr/>
          <p:nvPr/>
        </p:nvGrpSpPr>
        <p:grpSpPr>
          <a:xfrm>
            <a:off x="6161943" y="2552078"/>
            <a:ext cx="731377" cy="731377"/>
            <a:chOff x="6161943" y="2552078"/>
            <a:chExt cx="731377" cy="731377"/>
          </a:xfrm>
          <a:solidFill>
            <a:srgbClr val="171E28"/>
          </a:solidFill>
        </p:grpSpPr>
        <p:sp>
          <p:nvSpPr>
            <p:cNvPr id="526" name="Freeform 578"/>
            <p:cNvSpPr/>
            <p:nvPr/>
          </p:nvSpPr>
          <p:spPr bwMode="auto">
            <a:xfrm>
              <a:off x="6753392" y="2939405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Freeform 579"/>
            <p:cNvSpPr/>
            <p:nvPr/>
          </p:nvSpPr>
          <p:spPr bwMode="auto">
            <a:xfrm>
              <a:off x="6531959" y="2552078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Freeform 580"/>
            <p:cNvSpPr/>
            <p:nvPr/>
          </p:nvSpPr>
          <p:spPr bwMode="auto">
            <a:xfrm>
              <a:off x="6161943" y="2594633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9" name="组合 528"/>
          <p:cNvGrpSpPr/>
          <p:nvPr/>
        </p:nvGrpSpPr>
        <p:grpSpPr>
          <a:xfrm>
            <a:off x="8320011" y="2580929"/>
            <a:ext cx="628956" cy="680167"/>
            <a:chOff x="8426028" y="2130356"/>
            <a:chExt cx="628956" cy="680167"/>
          </a:xfrm>
          <a:solidFill>
            <a:srgbClr val="171E28"/>
          </a:solidFill>
        </p:grpSpPr>
        <p:sp>
          <p:nvSpPr>
            <p:cNvPr id="530" name="Freeform 581"/>
            <p:cNvSpPr>
              <a:spLocks noEditPoints="1"/>
            </p:cNvSpPr>
            <p:nvPr/>
          </p:nvSpPr>
          <p:spPr bwMode="auto">
            <a:xfrm>
              <a:off x="8562350" y="2326544"/>
              <a:ext cx="492634" cy="483979"/>
            </a:xfrm>
            <a:custGeom>
              <a:avLst/>
              <a:gdLst>
                <a:gd name="T0" fmla="*/ 281 w 289"/>
                <a:gd name="T1" fmla="*/ 240 h 284"/>
                <a:gd name="T2" fmla="*/ 219 w 289"/>
                <a:gd name="T3" fmla="*/ 178 h 284"/>
                <a:gd name="T4" fmla="*/ 205 w 289"/>
                <a:gd name="T5" fmla="*/ 165 h 284"/>
                <a:gd name="T6" fmla="*/ 187 w 289"/>
                <a:gd name="T7" fmla="*/ 38 h 284"/>
                <a:gd name="T8" fmla="*/ 181 w 289"/>
                <a:gd name="T9" fmla="*/ 32 h 284"/>
                <a:gd name="T10" fmla="*/ 161 w 289"/>
                <a:gd name="T11" fmla="*/ 19 h 284"/>
                <a:gd name="T12" fmla="*/ 40 w 289"/>
                <a:gd name="T13" fmla="*/ 40 h 284"/>
                <a:gd name="T14" fmla="*/ 42 w 289"/>
                <a:gd name="T15" fmla="*/ 187 h 284"/>
                <a:gd name="T16" fmla="*/ 42 w 289"/>
                <a:gd name="T17" fmla="*/ 188 h 284"/>
                <a:gd name="T18" fmla="*/ 71 w 289"/>
                <a:gd name="T19" fmla="*/ 207 h 284"/>
                <a:gd name="T20" fmla="*/ 160 w 289"/>
                <a:gd name="T21" fmla="*/ 207 h 284"/>
                <a:gd name="T22" fmla="*/ 169 w 289"/>
                <a:gd name="T23" fmla="*/ 202 h 284"/>
                <a:gd name="T24" fmla="*/ 171 w 289"/>
                <a:gd name="T25" fmla="*/ 201 h 284"/>
                <a:gd name="T26" fmla="*/ 169 w 289"/>
                <a:gd name="T27" fmla="*/ 202 h 284"/>
                <a:gd name="T28" fmla="*/ 183 w 289"/>
                <a:gd name="T29" fmla="*/ 215 h 284"/>
                <a:gd name="T30" fmla="*/ 243 w 289"/>
                <a:gd name="T31" fmla="*/ 273 h 284"/>
                <a:gd name="T32" fmla="*/ 274 w 289"/>
                <a:gd name="T33" fmla="*/ 268 h 284"/>
                <a:gd name="T34" fmla="*/ 281 w 289"/>
                <a:gd name="T35" fmla="*/ 240 h 284"/>
                <a:gd name="T36" fmla="*/ 161 w 289"/>
                <a:gd name="T37" fmla="*/ 149 h 284"/>
                <a:gd name="T38" fmla="*/ 157 w 289"/>
                <a:gd name="T39" fmla="*/ 154 h 284"/>
                <a:gd name="T40" fmla="*/ 74 w 289"/>
                <a:gd name="T41" fmla="*/ 155 h 284"/>
                <a:gd name="T42" fmla="*/ 73 w 289"/>
                <a:gd name="T43" fmla="*/ 72 h 284"/>
                <a:gd name="T44" fmla="*/ 156 w 289"/>
                <a:gd name="T45" fmla="*/ 71 h 284"/>
                <a:gd name="T46" fmla="*/ 161 w 289"/>
                <a:gd name="T47" fmla="*/ 76 h 284"/>
                <a:gd name="T48" fmla="*/ 161 w 289"/>
                <a:gd name="T49" fmla="*/ 14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4">
                  <a:moveTo>
                    <a:pt x="281" y="240"/>
                  </a:moveTo>
                  <a:cubicBezTo>
                    <a:pt x="219" y="178"/>
                    <a:pt x="219" y="178"/>
                    <a:pt x="219" y="178"/>
                  </a:cubicBezTo>
                  <a:cubicBezTo>
                    <a:pt x="205" y="165"/>
                    <a:pt x="205" y="165"/>
                    <a:pt x="205" y="165"/>
                  </a:cubicBezTo>
                  <a:cubicBezTo>
                    <a:pt x="228" y="125"/>
                    <a:pt x="222" y="72"/>
                    <a:pt x="187" y="38"/>
                  </a:cubicBezTo>
                  <a:cubicBezTo>
                    <a:pt x="185" y="36"/>
                    <a:pt x="183" y="34"/>
                    <a:pt x="181" y="32"/>
                  </a:cubicBezTo>
                  <a:cubicBezTo>
                    <a:pt x="174" y="27"/>
                    <a:pt x="168" y="23"/>
                    <a:pt x="161" y="19"/>
                  </a:cubicBezTo>
                  <a:cubicBezTo>
                    <a:pt x="121" y="0"/>
                    <a:pt x="72" y="7"/>
                    <a:pt x="40" y="40"/>
                  </a:cubicBezTo>
                  <a:cubicBezTo>
                    <a:pt x="0" y="81"/>
                    <a:pt x="1" y="147"/>
                    <a:pt x="42" y="187"/>
                  </a:cubicBezTo>
                  <a:cubicBezTo>
                    <a:pt x="42" y="187"/>
                    <a:pt x="42" y="188"/>
                    <a:pt x="42" y="188"/>
                  </a:cubicBezTo>
                  <a:cubicBezTo>
                    <a:pt x="51" y="196"/>
                    <a:pt x="61" y="203"/>
                    <a:pt x="71" y="207"/>
                  </a:cubicBezTo>
                  <a:cubicBezTo>
                    <a:pt x="99" y="220"/>
                    <a:pt x="132" y="220"/>
                    <a:pt x="160" y="207"/>
                  </a:cubicBezTo>
                  <a:cubicBezTo>
                    <a:pt x="163" y="205"/>
                    <a:pt x="166" y="204"/>
                    <a:pt x="169" y="202"/>
                  </a:cubicBezTo>
                  <a:cubicBezTo>
                    <a:pt x="170" y="201"/>
                    <a:pt x="170" y="201"/>
                    <a:pt x="171" y="201"/>
                  </a:cubicBezTo>
                  <a:cubicBezTo>
                    <a:pt x="170" y="201"/>
                    <a:pt x="170" y="202"/>
                    <a:pt x="169" y="202"/>
                  </a:cubicBezTo>
                  <a:cubicBezTo>
                    <a:pt x="183" y="215"/>
                    <a:pt x="183" y="215"/>
                    <a:pt x="183" y="215"/>
                  </a:cubicBezTo>
                  <a:cubicBezTo>
                    <a:pt x="243" y="273"/>
                    <a:pt x="243" y="273"/>
                    <a:pt x="243" y="273"/>
                  </a:cubicBezTo>
                  <a:cubicBezTo>
                    <a:pt x="243" y="273"/>
                    <a:pt x="259" y="284"/>
                    <a:pt x="274" y="268"/>
                  </a:cubicBezTo>
                  <a:cubicBezTo>
                    <a:pt x="289" y="253"/>
                    <a:pt x="281" y="240"/>
                    <a:pt x="281" y="240"/>
                  </a:cubicBezTo>
                  <a:close/>
                  <a:moveTo>
                    <a:pt x="161" y="149"/>
                  </a:moveTo>
                  <a:cubicBezTo>
                    <a:pt x="160" y="151"/>
                    <a:pt x="158" y="152"/>
                    <a:pt x="157" y="154"/>
                  </a:cubicBezTo>
                  <a:cubicBezTo>
                    <a:pt x="134" y="177"/>
                    <a:pt x="97" y="178"/>
                    <a:pt x="74" y="155"/>
                  </a:cubicBezTo>
                  <a:cubicBezTo>
                    <a:pt x="50" y="132"/>
                    <a:pt x="50" y="95"/>
                    <a:pt x="73" y="72"/>
                  </a:cubicBezTo>
                  <a:cubicBezTo>
                    <a:pt x="95" y="49"/>
                    <a:pt x="133" y="48"/>
                    <a:pt x="156" y="71"/>
                  </a:cubicBezTo>
                  <a:cubicBezTo>
                    <a:pt x="158" y="72"/>
                    <a:pt x="159" y="74"/>
                    <a:pt x="161" y="76"/>
                  </a:cubicBezTo>
                  <a:cubicBezTo>
                    <a:pt x="178" y="98"/>
                    <a:pt x="178" y="128"/>
                    <a:pt x="16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Freeform 582"/>
            <p:cNvSpPr/>
            <p:nvPr/>
          </p:nvSpPr>
          <p:spPr bwMode="auto">
            <a:xfrm>
              <a:off x="8426028" y="2130356"/>
              <a:ext cx="445030" cy="556107"/>
            </a:xfrm>
            <a:custGeom>
              <a:avLst/>
              <a:gdLst>
                <a:gd name="T0" fmla="*/ 97 w 261"/>
                <a:gd name="T1" fmla="*/ 303 h 326"/>
                <a:gd name="T2" fmla="*/ 51 w 261"/>
                <a:gd name="T3" fmla="*/ 303 h 326"/>
                <a:gd name="T4" fmla="*/ 19 w 261"/>
                <a:gd name="T5" fmla="*/ 265 h 326"/>
                <a:gd name="T6" fmla="*/ 19 w 261"/>
                <a:gd name="T7" fmla="*/ 46 h 326"/>
                <a:gd name="T8" fmla="*/ 47 w 261"/>
                <a:gd name="T9" fmla="*/ 20 h 326"/>
                <a:gd name="T10" fmla="*/ 187 w 261"/>
                <a:gd name="T11" fmla="*/ 20 h 326"/>
                <a:gd name="T12" fmla="*/ 187 w 261"/>
                <a:gd name="T13" fmla="*/ 91 h 326"/>
                <a:gd name="T14" fmla="*/ 241 w 261"/>
                <a:gd name="T15" fmla="*/ 91 h 326"/>
                <a:gd name="T16" fmla="*/ 241 w 261"/>
                <a:gd name="T17" fmla="*/ 114 h 326"/>
                <a:gd name="T18" fmla="*/ 261 w 261"/>
                <a:gd name="T19" fmla="*/ 124 h 326"/>
                <a:gd name="T20" fmla="*/ 261 w 261"/>
                <a:gd name="T21" fmla="*/ 85 h 326"/>
                <a:gd name="T22" fmla="*/ 197 w 261"/>
                <a:gd name="T23" fmla="*/ 12 h 326"/>
                <a:gd name="T24" fmla="*/ 187 w 261"/>
                <a:gd name="T25" fmla="*/ 0 h 326"/>
                <a:gd name="T26" fmla="*/ 37 w 261"/>
                <a:gd name="T27" fmla="*/ 0 h 326"/>
                <a:gd name="T28" fmla="*/ 1 w 261"/>
                <a:gd name="T29" fmla="*/ 36 h 326"/>
                <a:gd name="T30" fmla="*/ 1 w 261"/>
                <a:gd name="T31" fmla="*/ 299 h 326"/>
                <a:gd name="T32" fmla="*/ 37 w 261"/>
                <a:gd name="T33" fmla="*/ 322 h 326"/>
                <a:gd name="T34" fmla="*/ 116 w 261"/>
                <a:gd name="T35" fmla="*/ 322 h 326"/>
                <a:gd name="T36" fmla="*/ 109 w 261"/>
                <a:gd name="T37" fmla="*/ 316 h 326"/>
                <a:gd name="T38" fmla="*/ 97 w 261"/>
                <a:gd name="T39" fmla="*/ 30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1" h="326">
                  <a:moveTo>
                    <a:pt x="97" y="303"/>
                  </a:moveTo>
                  <a:cubicBezTo>
                    <a:pt x="77" y="303"/>
                    <a:pt x="60" y="303"/>
                    <a:pt x="51" y="303"/>
                  </a:cubicBezTo>
                  <a:cubicBezTo>
                    <a:pt x="21" y="303"/>
                    <a:pt x="19" y="265"/>
                    <a:pt x="19" y="265"/>
                  </a:cubicBezTo>
                  <a:cubicBezTo>
                    <a:pt x="19" y="265"/>
                    <a:pt x="19" y="67"/>
                    <a:pt x="19" y="46"/>
                  </a:cubicBezTo>
                  <a:cubicBezTo>
                    <a:pt x="19" y="24"/>
                    <a:pt x="47" y="20"/>
                    <a:pt x="47" y="20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241" y="91"/>
                    <a:pt x="241" y="91"/>
                    <a:pt x="241" y="91"/>
                  </a:cubicBezTo>
                  <a:cubicBezTo>
                    <a:pt x="241" y="91"/>
                    <a:pt x="241" y="100"/>
                    <a:pt x="241" y="114"/>
                  </a:cubicBezTo>
                  <a:cubicBezTo>
                    <a:pt x="248" y="117"/>
                    <a:pt x="254" y="120"/>
                    <a:pt x="261" y="124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197" y="12"/>
                    <a:pt x="197" y="12"/>
                    <a:pt x="197" y="1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1" y="36"/>
                    <a:pt x="1" y="36"/>
                  </a:cubicBezTo>
                  <a:cubicBezTo>
                    <a:pt x="1" y="36"/>
                    <a:pt x="1" y="271"/>
                    <a:pt x="1" y="299"/>
                  </a:cubicBezTo>
                  <a:cubicBezTo>
                    <a:pt x="1" y="326"/>
                    <a:pt x="37" y="322"/>
                    <a:pt x="37" y="322"/>
                  </a:cubicBezTo>
                  <a:cubicBezTo>
                    <a:pt x="37" y="322"/>
                    <a:pt x="74" y="322"/>
                    <a:pt x="116" y="322"/>
                  </a:cubicBezTo>
                  <a:cubicBezTo>
                    <a:pt x="114" y="320"/>
                    <a:pt x="111" y="318"/>
                    <a:pt x="109" y="316"/>
                  </a:cubicBezTo>
                  <a:cubicBezTo>
                    <a:pt x="105" y="312"/>
                    <a:pt x="101" y="307"/>
                    <a:pt x="97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2" name="组合 531"/>
          <p:cNvGrpSpPr/>
          <p:nvPr/>
        </p:nvGrpSpPr>
        <p:grpSpPr>
          <a:xfrm>
            <a:off x="9298066" y="1689428"/>
            <a:ext cx="801342" cy="665020"/>
            <a:chOff x="9404083" y="1238855"/>
            <a:chExt cx="801342" cy="665020"/>
          </a:xfrm>
          <a:solidFill>
            <a:srgbClr val="171E28"/>
          </a:solidFill>
        </p:grpSpPr>
        <p:sp>
          <p:nvSpPr>
            <p:cNvPr id="533" name="Freeform 583"/>
            <p:cNvSpPr/>
            <p:nvPr/>
          </p:nvSpPr>
          <p:spPr bwMode="auto">
            <a:xfrm>
              <a:off x="9404083" y="1238855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Freeform 584"/>
            <p:cNvSpPr/>
            <p:nvPr/>
          </p:nvSpPr>
          <p:spPr bwMode="auto">
            <a:xfrm>
              <a:off x="9915470" y="1392487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Freeform 585"/>
            <p:cNvSpPr/>
            <p:nvPr/>
          </p:nvSpPr>
          <p:spPr bwMode="auto">
            <a:xfrm>
              <a:off x="9663743" y="1528809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Freeform 586"/>
            <p:cNvSpPr/>
            <p:nvPr/>
          </p:nvSpPr>
          <p:spPr bwMode="auto">
            <a:xfrm>
              <a:off x="9404083" y="1569922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7" name="组合 536"/>
          <p:cNvGrpSpPr/>
          <p:nvPr/>
        </p:nvGrpSpPr>
        <p:grpSpPr>
          <a:xfrm>
            <a:off x="7203470" y="2639352"/>
            <a:ext cx="763835" cy="535191"/>
            <a:chOff x="7203470" y="2639352"/>
            <a:chExt cx="763835" cy="535191"/>
          </a:xfrm>
          <a:solidFill>
            <a:srgbClr val="171E28"/>
          </a:solidFill>
        </p:grpSpPr>
        <p:sp>
          <p:nvSpPr>
            <p:cNvPr id="538" name="Freeform 587"/>
            <p:cNvSpPr/>
            <p:nvPr/>
          </p:nvSpPr>
          <p:spPr bwMode="auto">
            <a:xfrm>
              <a:off x="7691055" y="2833377"/>
              <a:ext cx="276250" cy="247399"/>
            </a:xfrm>
            <a:custGeom>
              <a:avLst/>
              <a:gdLst>
                <a:gd name="T0" fmla="*/ 141 w 162"/>
                <a:gd name="T1" fmla="*/ 17 h 145"/>
                <a:gd name="T2" fmla="*/ 105 w 162"/>
                <a:gd name="T3" fmla="*/ 0 h 145"/>
                <a:gd name="T4" fmla="*/ 81 w 162"/>
                <a:gd name="T5" fmla="*/ 9 h 145"/>
                <a:gd name="T6" fmla="*/ 57 w 162"/>
                <a:gd name="T7" fmla="*/ 0 h 145"/>
                <a:gd name="T8" fmla="*/ 0 w 162"/>
                <a:gd name="T9" fmla="*/ 56 h 145"/>
                <a:gd name="T10" fmla="*/ 0 w 162"/>
                <a:gd name="T11" fmla="*/ 59 h 145"/>
                <a:gd name="T12" fmla="*/ 30 w 162"/>
                <a:gd name="T13" fmla="*/ 109 h 145"/>
                <a:gd name="T14" fmla="*/ 30 w 162"/>
                <a:gd name="T15" fmla="*/ 140 h 145"/>
                <a:gd name="T16" fmla="*/ 73 w 162"/>
                <a:gd name="T17" fmla="*/ 145 h 145"/>
                <a:gd name="T18" fmla="*/ 88 w 162"/>
                <a:gd name="T19" fmla="*/ 145 h 145"/>
                <a:gd name="T20" fmla="*/ 162 w 162"/>
                <a:gd name="T21" fmla="*/ 118 h 145"/>
                <a:gd name="T22" fmla="*/ 162 w 162"/>
                <a:gd name="T23" fmla="*/ 56 h 145"/>
                <a:gd name="T24" fmla="*/ 141 w 162"/>
                <a:gd name="T2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5">
                  <a:moveTo>
                    <a:pt x="141" y="17"/>
                  </a:moveTo>
                  <a:cubicBezTo>
                    <a:pt x="130" y="8"/>
                    <a:pt x="116" y="3"/>
                    <a:pt x="105" y="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5" y="5"/>
                    <a:pt x="0" y="20"/>
                    <a:pt x="0" y="56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16" y="69"/>
                    <a:pt x="30" y="85"/>
                    <a:pt x="30" y="109"/>
                  </a:cubicBezTo>
                  <a:cubicBezTo>
                    <a:pt x="30" y="121"/>
                    <a:pt x="30" y="132"/>
                    <a:pt x="30" y="140"/>
                  </a:cubicBezTo>
                  <a:cubicBezTo>
                    <a:pt x="40" y="143"/>
                    <a:pt x="54" y="145"/>
                    <a:pt x="73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160" y="145"/>
                    <a:pt x="162" y="118"/>
                    <a:pt x="162" y="118"/>
                  </a:cubicBezTo>
                  <a:cubicBezTo>
                    <a:pt x="162" y="118"/>
                    <a:pt x="162" y="109"/>
                    <a:pt x="162" y="56"/>
                  </a:cubicBezTo>
                  <a:cubicBezTo>
                    <a:pt x="162" y="38"/>
                    <a:pt x="153" y="26"/>
                    <a:pt x="14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Oval 588"/>
            <p:cNvSpPr>
              <a:spLocks noChangeArrowheads="1"/>
            </p:cNvSpPr>
            <p:nvPr/>
          </p:nvSpPr>
          <p:spPr bwMode="auto">
            <a:xfrm>
              <a:off x="7758855" y="2639352"/>
              <a:ext cx="139928" cy="16156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Freeform 589"/>
            <p:cNvSpPr/>
            <p:nvPr/>
          </p:nvSpPr>
          <p:spPr bwMode="auto">
            <a:xfrm>
              <a:off x="7443656" y="2925701"/>
              <a:ext cx="276250" cy="248842"/>
            </a:xfrm>
            <a:custGeom>
              <a:avLst/>
              <a:gdLst>
                <a:gd name="T0" fmla="*/ 145 w 162"/>
                <a:gd name="T1" fmla="*/ 20 h 146"/>
                <a:gd name="T2" fmla="*/ 132 w 162"/>
                <a:gd name="T3" fmla="*/ 11 h 146"/>
                <a:gd name="T4" fmla="*/ 105 w 162"/>
                <a:gd name="T5" fmla="*/ 0 h 146"/>
                <a:gd name="T6" fmla="*/ 81 w 162"/>
                <a:gd name="T7" fmla="*/ 9 h 146"/>
                <a:gd name="T8" fmla="*/ 57 w 162"/>
                <a:gd name="T9" fmla="*/ 0 h 146"/>
                <a:gd name="T10" fmla="*/ 34 w 162"/>
                <a:gd name="T11" fmla="*/ 9 h 146"/>
                <a:gd name="T12" fmla="*/ 21 w 162"/>
                <a:gd name="T13" fmla="*/ 17 h 146"/>
                <a:gd name="T14" fmla="*/ 0 w 162"/>
                <a:gd name="T15" fmla="*/ 57 h 146"/>
                <a:gd name="T16" fmla="*/ 0 w 162"/>
                <a:gd name="T17" fmla="*/ 82 h 146"/>
                <a:gd name="T18" fmla="*/ 0 w 162"/>
                <a:gd name="T19" fmla="*/ 96 h 146"/>
                <a:gd name="T20" fmla="*/ 0 w 162"/>
                <a:gd name="T21" fmla="*/ 119 h 146"/>
                <a:gd name="T22" fmla="*/ 74 w 162"/>
                <a:gd name="T23" fmla="*/ 146 h 146"/>
                <a:gd name="T24" fmla="*/ 88 w 162"/>
                <a:gd name="T25" fmla="*/ 146 h 146"/>
                <a:gd name="T26" fmla="*/ 162 w 162"/>
                <a:gd name="T27" fmla="*/ 119 h 146"/>
                <a:gd name="T28" fmla="*/ 162 w 162"/>
                <a:gd name="T29" fmla="*/ 96 h 146"/>
                <a:gd name="T30" fmla="*/ 162 w 162"/>
                <a:gd name="T31" fmla="*/ 82 h 146"/>
                <a:gd name="T32" fmla="*/ 162 w 162"/>
                <a:gd name="T33" fmla="*/ 57 h 146"/>
                <a:gd name="T34" fmla="*/ 145 w 162"/>
                <a:gd name="T35" fmla="*/ 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46">
                  <a:moveTo>
                    <a:pt x="145" y="20"/>
                  </a:moveTo>
                  <a:cubicBezTo>
                    <a:pt x="141" y="17"/>
                    <a:pt x="137" y="14"/>
                    <a:pt x="132" y="11"/>
                  </a:cubicBezTo>
                  <a:cubicBezTo>
                    <a:pt x="123" y="6"/>
                    <a:pt x="113" y="3"/>
                    <a:pt x="105" y="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2"/>
                    <a:pt x="42" y="5"/>
                    <a:pt x="34" y="9"/>
                  </a:cubicBezTo>
                  <a:cubicBezTo>
                    <a:pt x="29" y="11"/>
                    <a:pt x="25" y="14"/>
                    <a:pt x="21" y="17"/>
                  </a:cubicBezTo>
                  <a:cubicBezTo>
                    <a:pt x="9" y="26"/>
                    <a:pt x="0" y="39"/>
                    <a:pt x="0" y="57"/>
                  </a:cubicBezTo>
                  <a:cubicBezTo>
                    <a:pt x="0" y="67"/>
                    <a:pt x="0" y="75"/>
                    <a:pt x="0" y="82"/>
                  </a:cubicBezTo>
                  <a:cubicBezTo>
                    <a:pt x="0" y="87"/>
                    <a:pt x="0" y="92"/>
                    <a:pt x="0" y="96"/>
                  </a:cubicBezTo>
                  <a:cubicBezTo>
                    <a:pt x="0" y="115"/>
                    <a:pt x="0" y="119"/>
                    <a:pt x="0" y="119"/>
                  </a:cubicBezTo>
                  <a:cubicBezTo>
                    <a:pt x="0" y="119"/>
                    <a:pt x="2" y="146"/>
                    <a:pt x="74" y="146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160" y="146"/>
                    <a:pt x="162" y="119"/>
                    <a:pt x="162" y="119"/>
                  </a:cubicBezTo>
                  <a:cubicBezTo>
                    <a:pt x="162" y="119"/>
                    <a:pt x="162" y="114"/>
                    <a:pt x="162" y="96"/>
                  </a:cubicBezTo>
                  <a:cubicBezTo>
                    <a:pt x="162" y="92"/>
                    <a:pt x="162" y="87"/>
                    <a:pt x="162" y="82"/>
                  </a:cubicBezTo>
                  <a:cubicBezTo>
                    <a:pt x="162" y="75"/>
                    <a:pt x="162" y="67"/>
                    <a:pt x="162" y="57"/>
                  </a:cubicBezTo>
                  <a:cubicBezTo>
                    <a:pt x="162" y="41"/>
                    <a:pt x="155" y="29"/>
                    <a:pt x="14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Oval 590"/>
            <p:cNvSpPr>
              <a:spLocks noChangeArrowheads="1"/>
            </p:cNvSpPr>
            <p:nvPr/>
          </p:nvSpPr>
          <p:spPr bwMode="auto">
            <a:xfrm>
              <a:off x="7512178" y="2733119"/>
              <a:ext cx="139207" cy="16156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Freeform 591"/>
            <p:cNvSpPr/>
            <p:nvPr/>
          </p:nvSpPr>
          <p:spPr bwMode="auto">
            <a:xfrm>
              <a:off x="7203470" y="2831934"/>
              <a:ext cx="276250" cy="246678"/>
            </a:xfrm>
            <a:custGeom>
              <a:avLst/>
              <a:gdLst>
                <a:gd name="T0" fmla="*/ 162 w 162"/>
                <a:gd name="T1" fmla="*/ 57 h 145"/>
                <a:gd name="T2" fmla="*/ 162 w 162"/>
                <a:gd name="T3" fmla="*/ 57 h 145"/>
                <a:gd name="T4" fmla="*/ 142 w 162"/>
                <a:gd name="T5" fmla="*/ 17 h 145"/>
                <a:gd name="T6" fmla="*/ 105 w 162"/>
                <a:gd name="T7" fmla="*/ 0 h 145"/>
                <a:gd name="T8" fmla="*/ 81 w 162"/>
                <a:gd name="T9" fmla="*/ 9 h 145"/>
                <a:gd name="T10" fmla="*/ 57 w 162"/>
                <a:gd name="T11" fmla="*/ 0 h 145"/>
                <a:gd name="T12" fmla="*/ 0 w 162"/>
                <a:gd name="T13" fmla="*/ 57 h 145"/>
                <a:gd name="T14" fmla="*/ 0 w 162"/>
                <a:gd name="T15" fmla="*/ 118 h 145"/>
                <a:gd name="T16" fmla="*/ 74 w 162"/>
                <a:gd name="T17" fmla="*/ 145 h 145"/>
                <a:gd name="T18" fmla="*/ 88 w 162"/>
                <a:gd name="T19" fmla="*/ 145 h 145"/>
                <a:gd name="T20" fmla="*/ 129 w 162"/>
                <a:gd name="T21" fmla="*/ 141 h 145"/>
                <a:gd name="T22" fmla="*/ 129 w 162"/>
                <a:gd name="T23" fmla="*/ 110 h 145"/>
                <a:gd name="T24" fmla="*/ 162 w 162"/>
                <a:gd name="T25" fmla="*/ 5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5">
                  <a:moveTo>
                    <a:pt x="162" y="57"/>
                  </a:moveTo>
                  <a:cubicBezTo>
                    <a:pt x="162" y="57"/>
                    <a:pt x="162" y="57"/>
                    <a:pt x="162" y="57"/>
                  </a:cubicBezTo>
                  <a:cubicBezTo>
                    <a:pt x="162" y="39"/>
                    <a:pt x="153" y="26"/>
                    <a:pt x="142" y="17"/>
                  </a:cubicBezTo>
                  <a:cubicBezTo>
                    <a:pt x="130" y="8"/>
                    <a:pt x="116" y="3"/>
                    <a:pt x="105" y="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5" y="6"/>
                    <a:pt x="0" y="21"/>
                    <a:pt x="0" y="57"/>
                  </a:cubicBezTo>
                  <a:cubicBezTo>
                    <a:pt x="0" y="109"/>
                    <a:pt x="0" y="118"/>
                    <a:pt x="0" y="118"/>
                  </a:cubicBezTo>
                  <a:cubicBezTo>
                    <a:pt x="0" y="118"/>
                    <a:pt x="2" y="145"/>
                    <a:pt x="74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105" y="145"/>
                    <a:pt x="118" y="143"/>
                    <a:pt x="129" y="141"/>
                  </a:cubicBezTo>
                  <a:cubicBezTo>
                    <a:pt x="129" y="133"/>
                    <a:pt x="129" y="122"/>
                    <a:pt x="129" y="110"/>
                  </a:cubicBezTo>
                  <a:cubicBezTo>
                    <a:pt x="129" y="84"/>
                    <a:pt x="144" y="68"/>
                    <a:pt x="162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Oval 592"/>
            <p:cNvSpPr>
              <a:spLocks noChangeArrowheads="1"/>
            </p:cNvSpPr>
            <p:nvPr/>
          </p:nvSpPr>
          <p:spPr bwMode="auto">
            <a:xfrm>
              <a:off x="7271270" y="2639352"/>
              <a:ext cx="139928" cy="16156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4" name="组合 543"/>
          <p:cNvGrpSpPr/>
          <p:nvPr/>
        </p:nvGrpSpPr>
        <p:grpSpPr>
          <a:xfrm>
            <a:off x="8263751" y="1651921"/>
            <a:ext cx="751573" cy="659971"/>
            <a:chOff x="8263751" y="1651921"/>
            <a:chExt cx="751573" cy="659971"/>
          </a:xfrm>
          <a:solidFill>
            <a:srgbClr val="171E28"/>
          </a:solidFill>
        </p:grpSpPr>
        <p:sp>
          <p:nvSpPr>
            <p:cNvPr id="545" name="Freeform 593"/>
            <p:cNvSpPr/>
            <p:nvPr/>
          </p:nvSpPr>
          <p:spPr bwMode="auto">
            <a:xfrm>
              <a:off x="8591212" y="2001741"/>
              <a:ext cx="424112" cy="182484"/>
            </a:xfrm>
            <a:custGeom>
              <a:avLst/>
              <a:gdLst>
                <a:gd name="T0" fmla="*/ 249 w 249"/>
                <a:gd name="T1" fmla="*/ 107 h 107"/>
                <a:gd name="T2" fmla="*/ 173 w 249"/>
                <a:gd name="T3" fmla="*/ 0 h 107"/>
                <a:gd name="T4" fmla="*/ 42 w 249"/>
                <a:gd name="T5" fmla="*/ 0 h 107"/>
                <a:gd name="T6" fmla="*/ 37 w 249"/>
                <a:gd name="T7" fmla="*/ 0 h 107"/>
                <a:gd name="T8" fmla="*/ 0 w 249"/>
                <a:gd name="T9" fmla="*/ 39 h 107"/>
                <a:gd name="T10" fmla="*/ 64 w 249"/>
                <a:gd name="T11" fmla="*/ 104 h 107"/>
                <a:gd name="T12" fmla="*/ 64 w 249"/>
                <a:gd name="T13" fmla="*/ 107 h 107"/>
                <a:gd name="T14" fmla="*/ 249 w 249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07">
                  <a:moveTo>
                    <a:pt x="249" y="107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18"/>
                    <a:pt x="17" y="33"/>
                    <a:pt x="0" y="39"/>
                  </a:cubicBezTo>
                  <a:cubicBezTo>
                    <a:pt x="25" y="46"/>
                    <a:pt x="64" y="63"/>
                    <a:pt x="64" y="104"/>
                  </a:cubicBezTo>
                  <a:cubicBezTo>
                    <a:pt x="64" y="105"/>
                    <a:pt x="64" y="106"/>
                    <a:pt x="64" y="107"/>
                  </a:cubicBezTo>
                  <a:lnTo>
                    <a:pt x="249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Oval 594"/>
            <p:cNvSpPr>
              <a:spLocks noChangeArrowheads="1"/>
            </p:cNvSpPr>
            <p:nvPr/>
          </p:nvSpPr>
          <p:spPr bwMode="auto">
            <a:xfrm>
              <a:off x="8798940" y="1651921"/>
              <a:ext cx="129109" cy="15146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Freeform 595"/>
            <p:cNvSpPr/>
            <p:nvPr/>
          </p:nvSpPr>
          <p:spPr bwMode="auto">
            <a:xfrm>
              <a:off x="8741238" y="1820701"/>
              <a:ext cx="230088" cy="226482"/>
            </a:xfrm>
            <a:custGeom>
              <a:avLst/>
              <a:gdLst>
                <a:gd name="T0" fmla="*/ 4 w 135"/>
                <a:gd name="T1" fmla="*/ 86 h 133"/>
                <a:gd name="T2" fmla="*/ 69 w 135"/>
                <a:gd name="T3" fmla="*/ 86 h 133"/>
                <a:gd name="T4" fmla="*/ 96 w 135"/>
                <a:gd name="T5" fmla="*/ 86 h 133"/>
                <a:gd name="T6" fmla="*/ 135 w 135"/>
                <a:gd name="T7" fmla="*/ 133 h 133"/>
                <a:gd name="T8" fmla="*/ 135 w 135"/>
                <a:gd name="T9" fmla="*/ 39 h 133"/>
                <a:gd name="T10" fmla="*/ 94 w 135"/>
                <a:gd name="T11" fmla="*/ 1 h 133"/>
                <a:gd name="T12" fmla="*/ 69 w 135"/>
                <a:gd name="T13" fmla="*/ 15 h 133"/>
                <a:gd name="T14" fmla="*/ 86 w 135"/>
                <a:gd name="T15" fmla="*/ 60 h 133"/>
                <a:gd name="T16" fmla="*/ 69 w 135"/>
                <a:gd name="T17" fmla="*/ 80 h 133"/>
                <a:gd name="T18" fmla="*/ 53 w 135"/>
                <a:gd name="T19" fmla="*/ 60 h 133"/>
                <a:gd name="T20" fmla="*/ 69 w 135"/>
                <a:gd name="T21" fmla="*/ 15 h 133"/>
                <a:gd name="T22" fmla="*/ 47 w 135"/>
                <a:gd name="T23" fmla="*/ 0 h 133"/>
                <a:gd name="T24" fmla="*/ 4 w 135"/>
                <a:gd name="T25" fmla="*/ 39 h 133"/>
                <a:gd name="T26" fmla="*/ 4 w 135"/>
                <a:gd name="T27" fmla="*/ 8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3">
                  <a:moveTo>
                    <a:pt x="4" y="86"/>
                  </a:moveTo>
                  <a:cubicBezTo>
                    <a:pt x="69" y="86"/>
                    <a:pt x="69" y="86"/>
                    <a:pt x="69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135" y="133"/>
                    <a:pt x="135" y="133"/>
                    <a:pt x="135" y="133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5" y="14"/>
                    <a:pt x="112" y="4"/>
                    <a:pt x="94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8"/>
                    <a:pt x="4" y="39"/>
                    <a:pt x="4" y="39"/>
                  </a:cubicBezTo>
                  <a:lnTo>
                    <a:pt x="4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Freeform 596"/>
            <p:cNvSpPr/>
            <p:nvPr/>
          </p:nvSpPr>
          <p:spPr bwMode="auto">
            <a:xfrm>
              <a:off x="8420269" y="2091902"/>
              <a:ext cx="253890" cy="219990"/>
            </a:xfrm>
            <a:custGeom>
              <a:avLst/>
              <a:gdLst>
                <a:gd name="T0" fmla="*/ 80 w 149"/>
                <a:gd name="T1" fmla="*/ 0 h 129"/>
                <a:gd name="T2" fmla="*/ 69 w 149"/>
                <a:gd name="T3" fmla="*/ 0 h 129"/>
                <a:gd name="T4" fmla="*/ 0 w 149"/>
                <a:gd name="T5" fmla="*/ 52 h 129"/>
                <a:gd name="T6" fmla="*/ 0 w 149"/>
                <a:gd name="T7" fmla="*/ 54 h 129"/>
                <a:gd name="T8" fmla="*/ 0 w 149"/>
                <a:gd name="T9" fmla="*/ 129 h 129"/>
                <a:gd name="T10" fmla="*/ 69 w 149"/>
                <a:gd name="T11" fmla="*/ 129 h 129"/>
                <a:gd name="T12" fmla="*/ 80 w 149"/>
                <a:gd name="T13" fmla="*/ 128 h 129"/>
                <a:gd name="T14" fmla="*/ 149 w 149"/>
                <a:gd name="T15" fmla="*/ 128 h 129"/>
                <a:gd name="T16" fmla="*/ 149 w 149"/>
                <a:gd name="T17" fmla="*/ 54 h 129"/>
                <a:gd name="T18" fmla="*/ 149 w 149"/>
                <a:gd name="T19" fmla="*/ 51 h 129"/>
                <a:gd name="T20" fmla="*/ 80 w 149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29">
                  <a:moveTo>
                    <a:pt x="80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0" y="17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89"/>
                    <a:pt x="0" y="129"/>
                    <a:pt x="0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9" y="128"/>
                    <a:pt x="149" y="88"/>
                    <a:pt x="149" y="54"/>
                  </a:cubicBezTo>
                  <a:cubicBezTo>
                    <a:pt x="149" y="53"/>
                    <a:pt x="149" y="52"/>
                    <a:pt x="149" y="51"/>
                  </a:cubicBezTo>
                  <a:cubicBezTo>
                    <a:pt x="149" y="16"/>
                    <a:pt x="80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Freeform 597"/>
            <p:cNvSpPr/>
            <p:nvPr/>
          </p:nvSpPr>
          <p:spPr bwMode="auto">
            <a:xfrm>
              <a:off x="8481577" y="1871911"/>
              <a:ext cx="152190" cy="175271"/>
            </a:xfrm>
            <a:custGeom>
              <a:avLst/>
              <a:gdLst>
                <a:gd name="T0" fmla="*/ 44 w 89"/>
                <a:gd name="T1" fmla="*/ 103 h 103"/>
                <a:gd name="T2" fmla="*/ 84 w 89"/>
                <a:gd name="T3" fmla="*/ 76 h 103"/>
                <a:gd name="T4" fmla="*/ 89 w 89"/>
                <a:gd name="T5" fmla="*/ 52 h 103"/>
                <a:gd name="T6" fmla="*/ 44 w 89"/>
                <a:gd name="T7" fmla="*/ 0 h 103"/>
                <a:gd name="T8" fmla="*/ 0 w 89"/>
                <a:gd name="T9" fmla="*/ 52 h 103"/>
                <a:gd name="T10" fmla="*/ 5 w 89"/>
                <a:gd name="T11" fmla="*/ 76 h 103"/>
                <a:gd name="T12" fmla="*/ 44 w 89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03">
                  <a:moveTo>
                    <a:pt x="44" y="103"/>
                  </a:moveTo>
                  <a:cubicBezTo>
                    <a:pt x="61" y="103"/>
                    <a:pt x="76" y="93"/>
                    <a:pt x="84" y="76"/>
                  </a:cubicBezTo>
                  <a:cubicBezTo>
                    <a:pt x="87" y="69"/>
                    <a:pt x="89" y="61"/>
                    <a:pt x="89" y="52"/>
                  </a:cubicBezTo>
                  <a:cubicBezTo>
                    <a:pt x="89" y="23"/>
                    <a:pt x="69" y="0"/>
                    <a:pt x="44" y="0"/>
                  </a:cubicBezTo>
                  <a:cubicBezTo>
                    <a:pt x="20" y="0"/>
                    <a:pt x="0" y="23"/>
                    <a:pt x="0" y="52"/>
                  </a:cubicBezTo>
                  <a:cubicBezTo>
                    <a:pt x="0" y="61"/>
                    <a:pt x="2" y="69"/>
                    <a:pt x="5" y="76"/>
                  </a:cubicBezTo>
                  <a:cubicBezTo>
                    <a:pt x="13" y="93"/>
                    <a:pt x="27" y="103"/>
                    <a:pt x="44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Freeform 598"/>
            <p:cNvSpPr/>
            <p:nvPr/>
          </p:nvSpPr>
          <p:spPr bwMode="auto">
            <a:xfrm>
              <a:off x="8263751" y="2001741"/>
              <a:ext cx="253890" cy="182484"/>
            </a:xfrm>
            <a:custGeom>
              <a:avLst/>
              <a:gdLst>
                <a:gd name="T0" fmla="*/ 149 w 149"/>
                <a:gd name="T1" fmla="*/ 38 h 107"/>
                <a:gd name="T2" fmla="*/ 116 w 149"/>
                <a:gd name="T3" fmla="*/ 0 h 107"/>
                <a:gd name="T4" fmla="*/ 76 w 149"/>
                <a:gd name="T5" fmla="*/ 0 h 107"/>
                <a:gd name="T6" fmla="*/ 0 w 149"/>
                <a:gd name="T7" fmla="*/ 107 h 107"/>
                <a:gd name="T8" fmla="*/ 78 w 149"/>
                <a:gd name="T9" fmla="*/ 107 h 107"/>
                <a:gd name="T10" fmla="*/ 78 w 149"/>
                <a:gd name="T11" fmla="*/ 105 h 107"/>
                <a:gd name="T12" fmla="*/ 149 w 149"/>
                <a:gd name="T13" fmla="*/ 3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07">
                  <a:moveTo>
                    <a:pt x="149" y="38"/>
                  </a:moveTo>
                  <a:cubicBezTo>
                    <a:pt x="134" y="31"/>
                    <a:pt x="122" y="17"/>
                    <a:pt x="11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6"/>
                    <a:pt x="78" y="106"/>
                    <a:pt x="78" y="105"/>
                  </a:cubicBezTo>
                  <a:cubicBezTo>
                    <a:pt x="78" y="58"/>
                    <a:pt x="126" y="42"/>
                    <a:pt x="14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1" name="组合 550"/>
          <p:cNvGrpSpPr/>
          <p:nvPr/>
        </p:nvGrpSpPr>
        <p:grpSpPr>
          <a:xfrm>
            <a:off x="7254681" y="1675723"/>
            <a:ext cx="630398" cy="663577"/>
            <a:chOff x="7360698" y="1225150"/>
            <a:chExt cx="630398" cy="663577"/>
          </a:xfrm>
          <a:solidFill>
            <a:srgbClr val="171E28"/>
          </a:solidFill>
        </p:grpSpPr>
        <p:sp>
          <p:nvSpPr>
            <p:cNvPr id="552" name="Rectangle 599"/>
            <p:cNvSpPr>
              <a:spLocks noChangeArrowheads="1"/>
            </p:cNvSpPr>
            <p:nvPr/>
          </p:nvSpPr>
          <p:spPr bwMode="auto">
            <a:xfrm>
              <a:off x="7442203" y="1716342"/>
              <a:ext cx="427719" cy="238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Freeform 600"/>
            <p:cNvSpPr/>
            <p:nvPr/>
          </p:nvSpPr>
          <p:spPr bwMode="auto">
            <a:xfrm>
              <a:off x="7825923" y="1315310"/>
              <a:ext cx="51211" cy="62030"/>
            </a:xfrm>
            <a:custGeom>
              <a:avLst/>
              <a:gdLst>
                <a:gd name="T0" fmla="*/ 26 w 30"/>
                <a:gd name="T1" fmla="*/ 0 h 36"/>
                <a:gd name="T2" fmla="*/ 29 w 30"/>
                <a:gd name="T3" fmla="*/ 1 h 36"/>
                <a:gd name="T4" fmla="*/ 30 w 30"/>
                <a:gd name="T5" fmla="*/ 3 h 36"/>
                <a:gd name="T6" fmla="*/ 29 w 30"/>
                <a:gd name="T7" fmla="*/ 5 h 36"/>
                <a:gd name="T8" fmla="*/ 26 w 30"/>
                <a:gd name="T9" fmla="*/ 6 h 36"/>
                <a:gd name="T10" fmla="*/ 19 w 30"/>
                <a:gd name="T11" fmla="*/ 6 h 36"/>
                <a:gd name="T12" fmla="*/ 19 w 30"/>
                <a:gd name="T13" fmla="*/ 31 h 36"/>
                <a:gd name="T14" fmla="*/ 18 w 30"/>
                <a:gd name="T15" fmla="*/ 35 h 36"/>
                <a:gd name="T16" fmla="*/ 15 w 30"/>
                <a:gd name="T17" fmla="*/ 36 h 36"/>
                <a:gd name="T18" fmla="*/ 13 w 30"/>
                <a:gd name="T19" fmla="*/ 35 h 36"/>
                <a:gd name="T20" fmla="*/ 12 w 30"/>
                <a:gd name="T21" fmla="*/ 31 h 36"/>
                <a:gd name="T22" fmla="*/ 12 w 30"/>
                <a:gd name="T23" fmla="*/ 6 h 36"/>
                <a:gd name="T24" fmla="*/ 4 w 30"/>
                <a:gd name="T25" fmla="*/ 6 h 36"/>
                <a:gd name="T26" fmla="*/ 1 w 30"/>
                <a:gd name="T27" fmla="*/ 5 h 36"/>
                <a:gd name="T28" fmla="*/ 0 w 30"/>
                <a:gd name="T29" fmla="*/ 3 h 36"/>
                <a:gd name="T30" fmla="*/ 1 w 30"/>
                <a:gd name="T31" fmla="*/ 1 h 36"/>
                <a:gd name="T32" fmla="*/ 4 w 30"/>
                <a:gd name="T33" fmla="*/ 0 h 36"/>
                <a:gd name="T34" fmla="*/ 26 w 30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6">
                  <a:moveTo>
                    <a:pt x="26" y="0"/>
                  </a:moveTo>
                  <a:cubicBezTo>
                    <a:pt x="28" y="0"/>
                    <a:pt x="29" y="1"/>
                    <a:pt x="29" y="1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30" y="4"/>
                    <a:pt x="30" y="5"/>
                    <a:pt x="29" y="5"/>
                  </a:cubicBezTo>
                  <a:cubicBezTo>
                    <a:pt x="28" y="6"/>
                    <a:pt x="28" y="6"/>
                    <a:pt x="26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3"/>
                    <a:pt x="18" y="34"/>
                    <a:pt x="18" y="35"/>
                  </a:cubicBezTo>
                  <a:cubicBezTo>
                    <a:pt x="17" y="35"/>
                    <a:pt x="16" y="36"/>
                    <a:pt x="15" y="36"/>
                  </a:cubicBezTo>
                  <a:cubicBezTo>
                    <a:pt x="14" y="36"/>
                    <a:pt x="13" y="35"/>
                    <a:pt x="13" y="35"/>
                  </a:cubicBezTo>
                  <a:cubicBezTo>
                    <a:pt x="12" y="34"/>
                    <a:pt x="12" y="33"/>
                    <a:pt x="12" y="3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Rectangle 601"/>
            <p:cNvSpPr>
              <a:spLocks noChangeArrowheads="1"/>
            </p:cNvSpPr>
            <p:nvPr/>
          </p:nvSpPr>
          <p:spPr bwMode="auto">
            <a:xfrm>
              <a:off x="7442203" y="1655033"/>
              <a:ext cx="383721" cy="252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Freeform 602"/>
            <p:cNvSpPr/>
            <p:nvPr/>
          </p:nvSpPr>
          <p:spPr bwMode="auto">
            <a:xfrm>
              <a:off x="7769663" y="1315310"/>
              <a:ext cx="52654" cy="62030"/>
            </a:xfrm>
            <a:custGeom>
              <a:avLst/>
              <a:gdLst>
                <a:gd name="T0" fmla="*/ 29 w 31"/>
                <a:gd name="T1" fmla="*/ 6 h 36"/>
                <a:gd name="T2" fmla="*/ 30 w 31"/>
                <a:gd name="T3" fmla="*/ 10 h 36"/>
                <a:gd name="T4" fmla="*/ 30 w 31"/>
                <a:gd name="T5" fmla="*/ 12 h 36"/>
                <a:gd name="T6" fmla="*/ 27 w 31"/>
                <a:gd name="T7" fmla="*/ 13 h 36"/>
                <a:gd name="T8" fmla="*/ 25 w 31"/>
                <a:gd name="T9" fmla="*/ 13 h 36"/>
                <a:gd name="T10" fmla="*/ 24 w 31"/>
                <a:gd name="T11" fmla="*/ 10 h 36"/>
                <a:gd name="T12" fmla="*/ 21 w 31"/>
                <a:gd name="T13" fmla="*/ 7 h 36"/>
                <a:gd name="T14" fmla="*/ 16 w 31"/>
                <a:gd name="T15" fmla="*/ 5 h 36"/>
                <a:gd name="T16" fmla="*/ 9 w 31"/>
                <a:gd name="T17" fmla="*/ 9 h 36"/>
                <a:gd name="T18" fmla="*/ 7 w 31"/>
                <a:gd name="T19" fmla="*/ 18 h 36"/>
                <a:gd name="T20" fmla="*/ 8 w 31"/>
                <a:gd name="T21" fmla="*/ 25 h 36"/>
                <a:gd name="T22" fmla="*/ 11 w 31"/>
                <a:gd name="T23" fmla="*/ 29 h 36"/>
                <a:gd name="T24" fmla="*/ 16 w 31"/>
                <a:gd name="T25" fmla="*/ 30 h 36"/>
                <a:gd name="T26" fmla="*/ 21 w 31"/>
                <a:gd name="T27" fmla="*/ 29 h 36"/>
                <a:gd name="T28" fmla="*/ 24 w 31"/>
                <a:gd name="T29" fmla="*/ 24 h 36"/>
                <a:gd name="T30" fmla="*/ 25 w 31"/>
                <a:gd name="T31" fmla="*/ 22 h 36"/>
                <a:gd name="T32" fmla="*/ 27 w 31"/>
                <a:gd name="T33" fmla="*/ 21 h 36"/>
                <a:gd name="T34" fmla="*/ 30 w 31"/>
                <a:gd name="T35" fmla="*/ 22 h 36"/>
                <a:gd name="T36" fmla="*/ 31 w 31"/>
                <a:gd name="T37" fmla="*/ 24 h 36"/>
                <a:gd name="T38" fmla="*/ 30 w 31"/>
                <a:gd name="T39" fmla="*/ 28 h 36"/>
                <a:gd name="T40" fmla="*/ 27 w 31"/>
                <a:gd name="T41" fmla="*/ 31 h 36"/>
                <a:gd name="T42" fmla="*/ 23 w 31"/>
                <a:gd name="T43" fmla="*/ 35 h 36"/>
                <a:gd name="T44" fmla="*/ 16 w 31"/>
                <a:gd name="T45" fmla="*/ 36 h 36"/>
                <a:gd name="T46" fmla="*/ 11 w 31"/>
                <a:gd name="T47" fmla="*/ 35 h 36"/>
                <a:gd name="T48" fmla="*/ 7 w 31"/>
                <a:gd name="T49" fmla="*/ 34 h 36"/>
                <a:gd name="T50" fmla="*/ 4 w 31"/>
                <a:gd name="T51" fmla="*/ 31 h 36"/>
                <a:gd name="T52" fmla="*/ 1 w 31"/>
                <a:gd name="T53" fmla="*/ 27 h 36"/>
                <a:gd name="T54" fmla="*/ 0 w 31"/>
                <a:gd name="T55" fmla="*/ 23 h 36"/>
                <a:gd name="T56" fmla="*/ 0 w 31"/>
                <a:gd name="T57" fmla="*/ 18 h 36"/>
                <a:gd name="T58" fmla="*/ 1 w 31"/>
                <a:gd name="T59" fmla="*/ 10 h 36"/>
                <a:gd name="T60" fmla="*/ 4 w 31"/>
                <a:gd name="T61" fmla="*/ 5 h 36"/>
                <a:gd name="T62" fmla="*/ 10 w 31"/>
                <a:gd name="T63" fmla="*/ 1 h 36"/>
                <a:gd name="T64" fmla="*/ 16 w 31"/>
                <a:gd name="T65" fmla="*/ 0 h 36"/>
                <a:gd name="T66" fmla="*/ 24 w 31"/>
                <a:gd name="T67" fmla="*/ 1 h 36"/>
                <a:gd name="T68" fmla="*/ 29 w 31"/>
                <a:gd name="T6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36">
                  <a:moveTo>
                    <a:pt x="29" y="6"/>
                  </a:moveTo>
                  <a:cubicBezTo>
                    <a:pt x="30" y="7"/>
                    <a:pt x="30" y="9"/>
                    <a:pt x="30" y="10"/>
                  </a:cubicBezTo>
                  <a:cubicBezTo>
                    <a:pt x="30" y="11"/>
                    <a:pt x="30" y="12"/>
                    <a:pt x="30" y="12"/>
                  </a:cubicBezTo>
                  <a:cubicBezTo>
                    <a:pt x="29" y="13"/>
                    <a:pt x="28" y="13"/>
                    <a:pt x="27" y="13"/>
                  </a:cubicBezTo>
                  <a:cubicBezTo>
                    <a:pt x="27" y="13"/>
                    <a:pt x="26" y="13"/>
                    <a:pt x="25" y="13"/>
                  </a:cubicBezTo>
                  <a:cubicBezTo>
                    <a:pt x="25" y="12"/>
                    <a:pt x="24" y="12"/>
                    <a:pt x="24" y="10"/>
                  </a:cubicBezTo>
                  <a:cubicBezTo>
                    <a:pt x="23" y="9"/>
                    <a:pt x="22" y="7"/>
                    <a:pt x="21" y="7"/>
                  </a:cubicBezTo>
                  <a:cubicBezTo>
                    <a:pt x="19" y="6"/>
                    <a:pt x="18" y="5"/>
                    <a:pt x="16" y="5"/>
                  </a:cubicBezTo>
                  <a:cubicBezTo>
                    <a:pt x="13" y="5"/>
                    <a:pt x="11" y="6"/>
                    <a:pt x="9" y="9"/>
                  </a:cubicBezTo>
                  <a:cubicBezTo>
                    <a:pt x="8" y="11"/>
                    <a:pt x="7" y="14"/>
                    <a:pt x="7" y="18"/>
                  </a:cubicBezTo>
                  <a:cubicBezTo>
                    <a:pt x="7" y="21"/>
                    <a:pt x="7" y="23"/>
                    <a:pt x="8" y="25"/>
                  </a:cubicBezTo>
                  <a:cubicBezTo>
                    <a:pt x="9" y="27"/>
                    <a:pt x="10" y="28"/>
                    <a:pt x="11" y="29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8" y="30"/>
                    <a:pt x="20" y="30"/>
                    <a:pt x="21" y="29"/>
                  </a:cubicBezTo>
                  <a:cubicBezTo>
                    <a:pt x="22" y="28"/>
                    <a:pt x="23" y="26"/>
                    <a:pt x="24" y="24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8" y="21"/>
                    <a:pt x="29" y="21"/>
                    <a:pt x="30" y="22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1" y="25"/>
                    <a:pt x="30" y="26"/>
                    <a:pt x="30" y="28"/>
                  </a:cubicBezTo>
                  <a:cubicBezTo>
                    <a:pt x="29" y="29"/>
                    <a:pt x="28" y="30"/>
                    <a:pt x="27" y="31"/>
                  </a:cubicBezTo>
                  <a:cubicBezTo>
                    <a:pt x="26" y="33"/>
                    <a:pt x="24" y="34"/>
                    <a:pt x="23" y="35"/>
                  </a:cubicBezTo>
                  <a:cubicBezTo>
                    <a:pt x="21" y="35"/>
                    <a:pt x="19" y="36"/>
                    <a:pt x="16" y="36"/>
                  </a:cubicBezTo>
                  <a:cubicBezTo>
                    <a:pt x="14" y="36"/>
                    <a:pt x="13" y="36"/>
                    <a:pt x="11" y="35"/>
                  </a:cubicBezTo>
                  <a:cubicBezTo>
                    <a:pt x="10" y="35"/>
                    <a:pt x="8" y="34"/>
                    <a:pt x="7" y="34"/>
                  </a:cubicBezTo>
                  <a:cubicBezTo>
                    <a:pt x="6" y="33"/>
                    <a:pt x="5" y="32"/>
                    <a:pt x="4" y="31"/>
                  </a:cubicBezTo>
                  <a:cubicBezTo>
                    <a:pt x="3" y="30"/>
                    <a:pt x="2" y="28"/>
                    <a:pt x="1" y="27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0" y="15"/>
                    <a:pt x="0" y="12"/>
                    <a:pt x="1" y="10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1" y="0"/>
                    <a:pt x="24" y="1"/>
                  </a:cubicBezTo>
                  <a:cubicBezTo>
                    <a:pt x="26" y="3"/>
                    <a:pt x="27" y="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Rectangle 603"/>
            <p:cNvSpPr>
              <a:spLocks noChangeArrowheads="1"/>
            </p:cNvSpPr>
            <p:nvPr/>
          </p:nvSpPr>
          <p:spPr bwMode="auto">
            <a:xfrm>
              <a:off x="7442203" y="1591560"/>
              <a:ext cx="295004" cy="324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Freeform 604"/>
            <p:cNvSpPr/>
            <p:nvPr/>
          </p:nvSpPr>
          <p:spPr bwMode="auto">
            <a:xfrm>
              <a:off x="7714846" y="1315310"/>
              <a:ext cx="46162" cy="59866"/>
            </a:xfrm>
            <a:custGeom>
              <a:avLst/>
              <a:gdLst>
                <a:gd name="T0" fmla="*/ 24 w 27"/>
                <a:gd name="T1" fmla="*/ 35 h 35"/>
                <a:gd name="T2" fmla="*/ 5 w 27"/>
                <a:gd name="T3" fmla="*/ 35 h 35"/>
                <a:gd name="T4" fmla="*/ 1 w 27"/>
                <a:gd name="T5" fmla="*/ 34 h 35"/>
                <a:gd name="T6" fmla="*/ 0 w 27"/>
                <a:gd name="T7" fmla="*/ 31 h 35"/>
                <a:gd name="T8" fmla="*/ 0 w 27"/>
                <a:gd name="T9" fmla="*/ 5 h 35"/>
                <a:gd name="T10" fmla="*/ 1 w 27"/>
                <a:gd name="T11" fmla="*/ 2 h 35"/>
                <a:gd name="T12" fmla="*/ 2 w 27"/>
                <a:gd name="T13" fmla="*/ 1 h 35"/>
                <a:gd name="T14" fmla="*/ 5 w 27"/>
                <a:gd name="T15" fmla="*/ 0 h 35"/>
                <a:gd name="T16" fmla="*/ 23 w 27"/>
                <a:gd name="T17" fmla="*/ 0 h 35"/>
                <a:gd name="T18" fmla="*/ 26 w 27"/>
                <a:gd name="T19" fmla="*/ 1 h 35"/>
                <a:gd name="T20" fmla="*/ 27 w 27"/>
                <a:gd name="T21" fmla="*/ 3 h 35"/>
                <a:gd name="T22" fmla="*/ 26 w 27"/>
                <a:gd name="T23" fmla="*/ 5 h 35"/>
                <a:gd name="T24" fmla="*/ 23 w 27"/>
                <a:gd name="T25" fmla="*/ 6 h 35"/>
                <a:gd name="T26" fmla="*/ 8 w 27"/>
                <a:gd name="T27" fmla="*/ 6 h 35"/>
                <a:gd name="T28" fmla="*/ 8 w 27"/>
                <a:gd name="T29" fmla="*/ 14 h 35"/>
                <a:gd name="T30" fmla="*/ 22 w 27"/>
                <a:gd name="T31" fmla="*/ 14 h 35"/>
                <a:gd name="T32" fmla="*/ 25 w 27"/>
                <a:gd name="T33" fmla="*/ 15 h 35"/>
                <a:gd name="T34" fmla="*/ 25 w 27"/>
                <a:gd name="T35" fmla="*/ 17 h 35"/>
                <a:gd name="T36" fmla="*/ 25 w 27"/>
                <a:gd name="T37" fmla="*/ 19 h 35"/>
                <a:gd name="T38" fmla="*/ 22 w 27"/>
                <a:gd name="T39" fmla="*/ 20 h 35"/>
                <a:gd name="T40" fmla="*/ 8 w 27"/>
                <a:gd name="T41" fmla="*/ 20 h 35"/>
                <a:gd name="T42" fmla="*/ 8 w 27"/>
                <a:gd name="T43" fmla="*/ 30 h 35"/>
                <a:gd name="T44" fmla="*/ 24 w 27"/>
                <a:gd name="T45" fmla="*/ 30 h 35"/>
                <a:gd name="T46" fmla="*/ 26 w 27"/>
                <a:gd name="T47" fmla="*/ 30 h 35"/>
                <a:gd name="T48" fmla="*/ 27 w 27"/>
                <a:gd name="T49" fmla="*/ 32 h 35"/>
                <a:gd name="T50" fmla="*/ 26 w 27"/>
                <a:gd name="T51" fmla="*/ 34 h 35"/>
                <a:gd name="T52" fmla="*/ 24 w 27"/>
                <a:gd name="T5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35">
                  <a:moveTo>
                    <a:pt x="24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3" y="35"/>
                    <a:pt x="2" y="35"/>
                    <a:pt x="1" y="34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5" y="1"/>
                    <a:pt x="26" y="1"/>
                  </a:cubicBezTo>
                  <a:cubicBezTo>
                    <a:pt x="26" y="2"/>
                    <a:pt x="27" y="2"/>
                    <a:pt x="27" y="3"/>
                  </a:cubicBezTo>
                  <a:cubicBezTo>
                    <a:pt x="27" y="4"/>
                    <a:pt x="26" y="4"/>
                    <a:pt x="26" y="5"/>
                  </a:cubicBezTo>
                  <a:cubicBezTo>
                    <a:pt x="25" y="6"/>
                    <a:pt x="25" y="6"/>
                    <a:pt x="23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4" y="15"/>
                    <a:pt x="25" y="15"/>
                  </a:cubicBezTo>
                  <a:cubicBezTo>
                    <a:pt x="25" y="16"/>
                    <a:pt x="25" y="16"/>
                    <a:pt x="25" y="17"/>
                  </a:cubicBezTo>
                  <a:cubicBezTo>
                    <a:pt x="25" y="18"/>
                    <a:pt x="25" y="18"/>
                    <a:pt x="25" y="19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6" y="30"/>
                    <a:pt x="26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4"/>
                    <a:pt x="26" y="34"/>
                  </a:cubicBezTo>
                  <a:cubicBezTo>
                    <a:pt x="26" y="35"/>
                    <a:pt x="25" y="3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Rectangle 605"/>
            <p:cNvSpPr>
              <a:spLocks noChangeArrowheads="1"/>
            </p:cNvSpPr>
            <p:nvPr/>
          </p:nvSpPr>
          <p:spPr bwMode="auto">
            <a:xfrm>
              <a:off x="7442203" y="1533858"/>
              <a:ext cx="233695" cy="274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Freeform 606"/>
            <p:cNvSpPr/>
            <p:nvPr/>
          </p:nvSpPr>
          <p:spPr bwMode="auto">
            <a:xfrm>
              <a:off x="7663636" y="1315310"/>
              <a:ext cx="39671" cy="62030"/>
            </a:xfrm>
            <a:custGeom>
              <a:avLst/>
              <a:gdLst>
                <a:gd name="T0" fmla="*/ 22 w 23"/>
                <a:gd name="T1" fmla="*/ 1 h 36"/>
                <a:gd name="T2" fmla="*/ 23 w 23"/>
                <a:gd name="T3" fmla="*/ 4 h 36"/>
                <a:gd name="T4" fmla="*/ 23 w 23"/>
                <a:gd name="T5" fmla="*/ 22 h 36"/>
                <a:gd name="T6" fmla="*/ 23 w 23"/>
                <a:gd name="T7" fmla="*/ 26 h 36"/>
                <a:gd name="T8" fmla="*/ 22 w 23"/>
                <a:gd name="T9" fmla="*/ 30 h 36"/>
                <a:gd name="T10" fmla="*/ 18 w 23"/>
                <a:gd name="T11" fmla="*/ 34 h 36"/>
                <a:gd name="T12" fmla="*/ 11 w 23"/>
                <a:gd name="T13" fmla="*/ 36 h 36"/>
                <a:gd name="T14" fmla="*/ 5 w 23"/>
                <a:gd name="T15" fmla="*/ 35 h 36"/>
                <a:gd name="T16" fmla="*/ 1 w 23"/>
                <a:gd name="T17" fmla="*/ 31 h 36"/>
                <a:gd name="T18" fmla="*/ 0 w 23"/>
                <a:gd name="T19" fmla="*/ 28 h 36"/>
                <a:gd name="T20" fmla="*/ 0 w 23"/>
                <a:gd name="T21" fmla="*/ 25 h 36"/>
                <a:gd name="T22" fmla="*/ 1 w 23"/>
                <a:gd name="T23" fmla="*/ 22 h 36"/>
                <a:gd name="T24" fmla="*/ 3 w 23"/>
                <a:gd name="T25" fmla="*/ 21 h 36"/>
                <a:gd name="T26" fmla="*/ 5 w 23"/>
                <a:gd name="T27" fmla="*/ 22 h 36"/>
                <a:gd name="T28" fmla="*/ 6 w 23"/>
                <a:gd name="T29" fmla="*/ 25 h 36"/>
                <a:gd name="T30" fmla="*/ 7 w 23"/>
                <a:gd name="T31" fmla="*/ 27 h 36"/>
                <a:gd name="T32" fmla="*/ 8 w 23"/>
                <a:gd name="T33" fmla="*/ 29 h 36"/>
                <a:gd name="T34" fmla="*/ 11 w 23"/>
                <a:gd name="T35" fmla="*/ 30 h 36"/>
                <a:gd name="T36" fmla="*/ 16 w 23"/>
                <a:gd name="T37" fmla="*/ 23 h 36"/>
                <a:gd name="T38" fmla="*/ 16 w 23"/>
                <a:gd name="T39" fmla="*/ 4 h 36"/>
                <a:gd name="T40" fmla="*/ 17 w 23"/>
                <a:gd name="T41" fmla="*/ 1 h 36"/>
                <a:gd name="T42" fmla="*/ 19 w 23"/>
                <a:gd name="T43" fmla="*/ 0 h 36"/>
                <a:gd name="T44" fmla="*/ 22 w 23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6">
                  <a:moveTo>
                    <a:pt x="22" y="1"/>
                  </a:moveTo>
                  <a:cubicBezTo>
                    <a:pt x="23" y="2"/>
                    <a:pt x="23" y="3"/>
                    <a:pt x="23" y="4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4"/>
                    <a:pt x="23" y="25"/>
                    <a:pt x="23" y="26"/>
                  </a:cubicBezTo>
                  <a:cubicBezTo>
                    <a:pt x="22" y="27"/>
                    <a:pt x="22" y="28"/>
                    <a:pt x="22" y="30"/>
                  </a:cubicBezTo>
                  <a:cubicBezTo>
                    <a:pt x="21" y="31"/>
                    <a:pt x="20" y="33"/>
                    <a:pt x="18" y="34"/>
                  </a:cubicBezTo>
                  <a:cubicBezTo>
                    <a:pt x="16" y="35"/>
                    <a:pt x="14" y="36"/>
                    <a:pt x="11" y="36"/>
                  </a:cubicBezTo>
                  <a:cubicBezTo>
                    <a:pt x="9" y="36"/>
                    <a:pt x="7" y="35"/>
                    <a:pt x="5" y="35"/>
                  </a:cubicBezTo>
                  <a:cubicBezTo>
                    <a:pt x="4" y="34"/>
                    <a:pt x="2" y="33"/>
                    <a:pt x="1" y="31"/>
                  </a:cubicBezTo>
                  <a:cubicBezTo>
                    <a:pt x="1" y="30"/>
                    <a:pt x="1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3"/>
                    <a:pt x="0" y="23"/>
                    <a:pt x="1" y="22"/>
                  </a:cubicBezTo>
                  <a:cubicBezTo>
                    <a:pt x="1" y="22"/>
                    <a:pt x="2" y="21"/>
                    <a:pt x="3" y="21"/>
                  </a:cubicBezTo>
                  <a:cubicBezTo>
                    <a:pt x="4" y="21"/>
                    <a:pt x="5" y="21"/>
                    <a:pt x="5" y="22"/>
                  </a:cubicBezTo>
                  <a:cubicBezTo>
                    <a:pt x="6" y="23"/>
                    <a:pt x="6" y="23"/>
                    <a:pt x="6" y="25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4" y="30"/>
                    <a:pt x="16" y="28"/>
                    <a:pt x="16" y="2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Freeform 608"/>
            <p:cNvSpPr>
              <a:spLocks noEditPoints="1"/>
            </p:cNvSpPr>
            <p:nvPr/>
          </p:nvSpPr>
          <p:spPr bwMode="auto">
            <a:xfrm>
              <a:off x="7600884" y="1315310"/>
              <a:ext cx="57702" cy="62030"/>
            </a:xfrm>
            <a:custGeom>
              <a:avLst/>
              <a:gdLst>
                <a:gd name="T0" fmla="*/ 9 w 34"/>
                <a:gd name="T1" fmla="*/ 1 h 36"/>
                <a:gd name="T2" fmla="*/ 16 w 34"/>
                <a:gd name="T3" fmla="*/ 0 h 36"/>
                <a:gd name="T4" fmla="*/ 26 w 34"/>
                <a:gd name="T5" fmla="*/ 2 h 36"/>
                <a:gd name="T6" fmla="*/ 32 w 34"/>
                <a:gd name="T7" fmla="*/ 8 h 36"/>
                <a:gd name="T8" fmla="*/ 34 w 34"/>
                <a:gd name="T9" fmla="*/ 18 h 36"/>
                <a:gd name="T10" fmla="*/ 33 w 34"/>
                <a:gd name="T11" fmla="*/ 25 h 36"/>
                <a:gd name="T12" fmla="*/ 29 w 34"/>
                <a:gd name="T13" fmla="*/ 31 h 36"/>
                <a:gd name="T14" fmla="*/ 24 w 34"/>
                <a:gd name="T15" fmla="*/ 34 h 36"/>
                <a:gd name="T16" fmla="*/ 17 w 34"/>
                <a:gd name="T17" fmla="*/ 36 h 36"/>
                <a:gd name="T18" fmla="*/ 9 w 34"/>
                <a:gd name="T19" fmla="*/ 34 h 36"/>
                <a:gd name="T20" fmla="*/ 4 w 34"/>
                <a:gd name="T21" fmla="*/ 31 h 36"/>
                <a:gd name="T22" fmla="*/ 1 w 34"/>
                <a:gd name="T23" fmla="*/ 25 h 36"/>
                <a:gd name="T24" fmla="*/ 0 w 34"/>
                <a:gd name="T25" fmla="*/ 18 h 36"/>
                <a:gd name="T26" fmla="*/ 1 w 34"/>
                <a:gd name="T27" fmla="*/ 10 h 36"/>
                <a:gd name="T28" fmla="*/ 4 w 34"/>
                <a:gd name="T29" fmla="*/ 5 h 36"/>
                <a:gd name="T30" fmla="*/ 9 w 34"/>
                <a:gd name="T31" fmla="*/ 1 h 36"/>
                <a:gd name="T32" fmla="*/ 17 w 34"/>
                <a:gd name="T33" fmla="*/ 30 h 36"/>
                <a:gd name="T34" fmla="*/ 22 w 34"/>
                <a:gd name="T35" fmla="*/ 29 h 36"/>
                <a:gd name="T36" fmla="*/ 25 w 34"/>
                <a:gd name="T37" fmla="*/ 25 h 36"/>
                <a:gd name="T38" fmla="*/ 26 w 34"/>
                <a:gd name="T39" fmla="*/ 18 h 36"/>
                <a:gd name="T40" fmla="*/ 25 w 34"/>
                <a:gd name="T41" fmla="*/ 11 h 36"/>
                <a:gd name="T42" fmla="*/ 22 w 34"/>
                <a:gd name="T43" fmla="*/ 7 h 36"/>
                <a:gd name="T44" fmla="*/ 16 w 34"/>
                <a:gd name="T45" fmla="*/ 5 h 36"/>
                <a:gd name="T46" fmla="*/ 13 w 34"/>
                <a:gd name="T47" fmla="*/ 6 h 36"/>
                <a:gd name="T48" fmla="*/ 9 w 34"/>
                <a:gd name="T49" fmla="*/ 8 h 36"/>
                <a:gd name="T50" fmla="*/ 7 w 34"/>
                <a:gd name="T51" fmla="*/ 12 h 36"/>
                <a:gd name="T52" fmla="*/ 7 w 34"/>
                <a:gd name="T53" fmla="*/ 18 h 36"/>
                <a:gd name="T54" fmla="*/ 7 w 34"/>
                <a:gd name="T55" fmla="*/ 23 h 36"/>
                <a:gd name="T56" fmla="*/ 10 w 34"/>
                <a:gd name="T57" fmla="*/ 27 h 36"/>
                <a:gd name="T58" fmla="*/ 13 w 34"/>
                <a:gd name="T59" fmla="*/ 29 h 36"/>
                <a:gd name="T60" fmla="*/ 17 w 34"/>
                <a:gd name="T6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6">
                  <a:moveTo>
                    <a:pt x="9" y="1"/>
                  </a:moveTo>
                  <a:cubicBezTo>
                    <a:pt x="11" y="0"/>
                    <a:pt x="14" y="0"/>
                    <a:pt x="16" y="0"/>
                  </a:cubicBezTo>
                  <a:cubicBezTo>
                    <a:pt x="20" y="0"/>
                    <a:pt x="23" y="0"/>
                    <a:pt x="26" y="2"/>
                  </a:cubicBezTo>
                  <a:cubicBezTo>
                    <a:pt x="28" y="3"/>
                    <a:pt x="30" y="5"/>
                    <a:pt x="32" y="8"/>
                  </a:cubicBezTo>
                  <a:cubicBezTo>
                    <a:pt x="33" y="11"/>
                    <a:pt x="34" y="14"/>
                    <a:pt x="34" y="18"/>
                  </a:cubicBezTo>
                  <a:cubicBezTo>
                    <a:pt x="34" y="20"/>
                    <a:pt x="33" y="23"/>
                    <a:pt x="33" y="25"/>
                  </a:cubicBezTo>
                  <a:cubicBezTo>
                    <a:pt x="32" y="27"/>
                    <a:pt x="31" y="29"/>
                    <a:pt x="29" y="31"/>
                  </a:cubicBezTo>
                  <a:cubicBezTo>
                    <a:pt x="28" y="32"/>
                    <a:pt x="26" y="34"/>
                    <a:pt x="24" y="34"/>
                  </a:cubicBezTo>
                  <a:cubicBezTo>
                    <a:pt x="22" y="35"/>
                    <a:pt x="19" y="36"/>
                    <a:pt x="17" y="36"/>
                  </a:cubicBezTo>
                  <a:cubicBezTo>
                    <a:pt x="14" y="36"/>
                    <a:pt x="11" y="35"/>
                    <a:pt x="9" y="34"/>
                  </a:cubicBezTo>
                  <a:cubicBezTo>
                    <a:pt x="7" y="33"/>
                    <a:pt x="5" y="32"/>
                    <a:pt x="4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0" y="23"/>
                    <a:pt x="0" y="20"/>
                    <a:pt x="0" y="18"/>
                  </a:cubicBezTo>
                  <a:cubicBezTo>
                    <a:pt x="0" y="15"/>
                    <a:pt x="0" y="13"/>
                    <a:pt x="1" y="10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7" y="2"/>
                    <a:pt x="9" y="1"/>
                  </a:cubicBezTo>
                  <a:close/>
                  <a:moveTo>
                    <a:pt x="17" y="30"/>
                  </a:moveTo>
                  <a:cubicBezTo>
                    <a:pt x="18" y="30"/>
                    <a:pt x="20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3"/>
                    <a:pt x="26" y="20"/>
                    <a:pt x="26" y="18"/>
                  </a:cubicBezTo>
                  <a:cubicBezTo>
                    <a:pt x="26" y="15"/>
                    <a:pt x="26" y="13"/>
                    <a:pt x="25" y="11"/>
                  </a:cubicBezTo>
                  <a:cubicBezTo>
                    <a:pt x="24" y="9"/>
                    <a:pt x="23" y="8"/>
                    <a:pt x="22" y="7"/>
                  </a:cubicBezTo>
                  <a:cubicBezTo>
                    <a:pt x="20" y="6"/>
                    <a:pt x="18" y="5"/>
                    <a:pt x="16" y="5"/>
                  </a:cubicBezTo>
                  <a:cubicBezTo>
                    <a:pt x="15" y="5"/>
                    <a:pt x="14" y="6"/>
                    <a:pt x="13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7" y="14"/>
                    <a:pt x="7" y="16"/>
                    <a:pt x="7" y="18"/>
                  </a:cubicBezTo>
                  <a:cubicBezTo>
                    <a:pt x="7" y="20"/>
                    <a:pt x="7" y="21"/>
                    <a:pt x="7" y="23"/>
                  </a:cubicBezTo>
                  <a:cubicBezTo>
                    <a:pt x="8" y="25"/>
                    <a:pt x="9" y="26"/>
                    <a:pt x="10" y="27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5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Rectangle 609"/>
            <p:cNvSpPr>
              <a:spLocks noChangeArrowheads="1"/>
            </p:cNvSpPr>
            <p:nvPr/>
          </p:nvSpPr>
          <p:spPr bwMode="auto">
            <a:xfrm>
              <a:off x="7442203" y="1468943"/>
              <a:ext cx="139928" cy="274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Freeform 610"/>
            <p:cNvSpPr>
              <a:spLocks noEditPoints="1"/>
            </p:cNvSpPr>
            <p:nvPr/>
          </p:nvSpPr>
          <p:spPr bwMode="auto">
            <a:xfrm>
              <a:off x="7543182" y="1315310"/>
              <a:ext cx="49047" cy="62030"/>
            </a:xfrm>
            <a:custGeom>
              <a:avLst/>
              <a:gdLst>
                <a:gd name="T0" fmla="*/ 15 w 29"/>
                <a:gd name="T1" fmla="*/ 23 h 36"/>
                <a:gd name="T2" fmla="*/ 13 w 29"/>
                <a:gd name="T3" fmla="*/ 21 h 36"/>
                <a:gd name="T4" fmla="*/ 10 w 29"/>
                <a:gd name="T5" fmla="*/ 20 h 36"/>
                <a:gd name="T6" fmla="*/ 7 w 29"/>
                <a:gd name="T7" fmla="*/ 20 h 36"/>
                <a:gd name="T8" fmla="*/ 7 w 29"/>
                <a:gd name="T9" fmla="*/ 31 h 36"/>
                <a:gd name="T10" fmla="*/ 6 w 29"/>
                <a:gd name="T11" fmla="*/ 35 h 36"/>
                <a:gd name="T12" fmla="*/ 4 w 29"/>
                <a:gd name="T13" fmla="*/ 36 h 36"/>
                <a:gd name="T14" fmla="*/ 1 w 29"/>
                <a:gd name="T15" fmla="*/ 35 h 36"/>
                <a:gd name="T16" fmla="*/ 0 w 29"/>
                <a:gd name="T17" fmla="*/ 31 h 36"/>
                <a:gd name="T18" fmla="*/ 0 w 29"/>
                <a:gd name="T19" fmla="*/ 5 h 36"/>
                <a:gd name="T20" fmla="*/ 1 w 29"/>
                <a:gd name="T21" fmla="*/ 1 h 36"/>
                <a:gd name="T22" fmla="*/ 4 w 29"/>
                <a:gd name="T23" fmla="*/ 0 h 36"/>
                <a:gd name="T24" fmla="*/ 16 w 29"/>
                <a:gd name="T25" fmla="*/ 0 h 36"/>
                <a:gd name="T26" fmla="*/ 20 w 29"/>
                <a:gd name="T27" fmla="*/ 1 h 36"/>
                <a:gd name="T28" fmla="*/ 23 w 29"/>
                <a:gd name="T29" fmla="*/ 1 h 36"/>
                <a:gd name="T30" fmla="*/ 26 w 29"/>
                <a:gd name="T31" fmla="*/ 3 h 36"/>
                <a:gd name="T32" fmla="*/ 28 w 29"/>
                <a:gd name="T33" fmla="*/ 6 h 36"/>
                <a:gd name="T34" fmla="*/ 29 w 29"/>
                <a:gd name="T35" fmla="*/ 10 h 36"/>
                <a:gd name="T36" fmla="*/ 26 w 29"/>
                <a:gd name="T37" fmla="*/ 16 h 36"/>
                <a:gd name="T38" fmla="*/ 20 w 29"/>
                <a:gd name="T39" fmla="*/ 19 h 36"/>
                <a:gd name="T40" fmla="*/ 23 w 29"/>
                <a:gd name="T41" fmla="*/ 22 h 36"/>
                <a:gd name="T42" fmla="*/ 26 w 29"/>
                <a:gd name="T43" fmla="*/ 26 h 36"/>
                <a:gd name="T44" fmla="*/ 28 w 29"/>
                <a:gd name="T45" fmla="*/ 30 h 36"/>
                <a:gd name="T46" fmla="*/ 29 w 29"/>
                <a:gd name="T47" fmla="*/ 33 h 36"/>
                <a:gd name="T48" fmla="*/ 29 w 29"/>
                <a:gd name="T49" fmla="*/ 34 h 36"/>
                <a:gd name="T50" fmla="*/ 27 w 29"/>
                <a:gd name="T51" fmla="*/ 35 h 36"/>
                <a:gd name="T52" fmla="*/ 26 w 29"/>
                <a:gd name="T53" fmla="*/ 36 h 36"/>
                <a:gd name="T54" fmla="*/ 24 w 29"/>
                <a:gd name="T55" fmla="*/ 35 h 36"/>
                <a:gd name="T56" fmla="*/ 22 w 29"/>
                <a:gd name="T57" fmla="*/ 34 h 36"/>
                <a:gd name="T58" fmla="*/ 21 w 29"/>
                <a:gd name="T59" fmla="*/ 31 h 36"/>
                <a:gd name="T60" fmla="*/ 18 w 29"/>
                <a:gd name="T61" fmla="*/ 26 h 36"/>
                <a:gd name="T62" fmla="*/ 15 w 29"/>
                <a:gd name="T63" fmla="*/ 23 h 36"/>
                <a:gd name="T64" fmla="*/ 19 w 29"/>
                <a:gd name="T65" fmla="*/ 6 h 36"/>
                <a:gd name="T66" fmla="*/ 14 w 29"/>
                <a:gd name="T67" fmla="*/ 6 h 36"/>
                <a:gd name="T68" fmla="*/ 7 w 29"/>
                <a:gd name="T69" fmla="*/ 6 h 36"/>
                <a:gd name="T70" fmla="*/ 7 w 29"/>
                <a:gd name="T71" fmla="*/ 15 h 36"/>
                <a:gd name="T72" fmla="*/ 14 w 29"/>
                <a:gd name="T73" fmla="*/ 15 h 36"/>
                <a:gd name="T74" fmla="*/ 18 w 29"/>
                <a:gd name="T75" fmla="*/ 15 h 36"/>
                <a:gd name="T76" fmla="*/ 20 w 29"/>
                <a:gd name="T77" fmla="*/ 13 h 36"/>
                <a:gd name="T78" fmla="*/ 21 w 29"/>
                <a:gd name="T79" fmla="*/ 10 h 36"/>
                <a:gd name="T80" fmla="*/ 21 w 29"/>
                <a:gd name="T81" fmla="*/ 8 h 36"/>
                <a:gd name="T82" fmla="*/ 19 w 29"/>
                <a:gd name="T8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36">
                  <a:moveTo>
                    <a:pt x="15" y="23"/>
                  </a:moveTo>
                  <a:cubicBezTo>
                    <a:pt x="14" y="22"/>
                    <a:pt x="14" y="21"/>
                    <a:pt x="13" y="21"/>
                  </a:cubicBezTo>
                  <a:cubicBezTo>
                    <a:pt x="12" y="20"/>
                    <a:pt x="11" y="20"/>
                    <a:pt x="1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4"/>
                    <a:pt x="6" y="35"/>
                  </a:cubicBezTo>
                  <a:cubicBezTo>
                    <a:pt x="6" y="35"/>
                    <a:pt x="5" y="36"/>
                    <a:pt x="4" y="36"/>
                  </a:cubicBezTo>
                  <a:cubicBezTo>
                    <a:pt x="3" y="36"/>
                    <a:pt x="2" y="35"/>
                    <a:pt x="1" y="35"/>
                  </a:cubicBezTo>
                  <a:cubicBezTo>
                    <a:pt x="0" y="34"/>
                    <a:pt x="0" y="33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4" y="2"/>
                    <a:pt x="25" y="2"/>
                    <a:pt x="26" y="3"/>
                  </a:cubicBezTo>
                  <a:cubicBezTo>
                    <a:pt x="27" y="4"/>
                    <a:pt x="27" y="5"/>
                    <a:pt x="28" y="6"/>
                  </a:cubicBezTo>
                  <a:cubicBezTo>
                    <a:pt x="28" y="7"/>
                    <a:pt x="29" y="9"/>
                    <a:pt x="29" y="10"/>
                  </a:cubicBezTo>
                  <a:cubicBezTo>
                    <a:pt x="29" y="13"/>
                    <a:pt x="28" y="15"/>
                    <a:pt x="26" y="16"/>
                  </a:cubicBezTo>
                  <a:cubicBezTo>
                    <a:pt x="25" y="18"/>
                    <a:pt x="23" y="19"/>
                    <a:pt x="20" y="19"/>
                  </a:cubicBezTo>
                  <a:cubicBezTo>
                    <a:pt x="21" y="20"/>
                    <a:pt x="22" y="21"/>
                    <a:pt x="23" y="22"/>
                  </a:cubicBezTo>
                  <a:cubicBezTo>
                    <a:pt x="24" y="24"/>
                    <a:pt x="25" y="25"/>
                    <a:pt x="26" y="26"/>
                  </a:cubicBezTo>
                  <a:cubicBezTo>
                    <a:pt x="27" y="28"/>
                    <a:pt x="28" y="29"/>
                    <a:pt x="28" y="30"/>
                  </a:cubicBezTo>
                  <a:cubicBezTo>
                    <a:pt x="29" y="32"/>
                    <a:pt x="29" y="32"/>
                    <a:pt x="29" y="33"/>
                  </a:cubicBezTo>
                  <a:cubicBezTo>
                    <a:pt x="29" y="33"/>
                    <a:pt x="29" y="34"/>
                    <a:pt x="29" y="34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7" y="36"/>
                    <a:pt x="26" y="36"/>
                    <a:pt x="26" y="36"/>
                  </a:cubicBezTo>
                  <a:cubicBezTo>
                    <a:pt x="25" y="36"/>
                    <a:pt x="24" y="36"/>
                    <a:pt x="24" y="35"/>
                  </a:cubicBezTo>
                  <a:cubicBezTo>
                    <a:pt x="23" y="35"/>
                    <a:pt x="23" y="34"/>
                    <a:pt x="22" y="34"/>
                  </a:cubicBezTo>
                  <a:cubicBezTo>
                    <a:pt x="22" y="33"/>
                    <a:pt x="21" y="32"/>
                    <a:pt x="21" y="31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5"/>
                    <a:pt x="16" y="23"/>
                    <a:pt x="15" y="23"/>
                  </a:cubicBezTo>
                  <a:close/>
                  <a:moveTo>
                    <a:pt x="19" y="6"/>
                  </a:moveTo>
                  <a:cubicBezTo>
                    <a:pt x="18" y="6"/>
                    <a:pt x="16" y="6"/>
                    <a:pt x="14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5"/>
                    <a:pt x="18" y="15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1" y="13"/>
                    <a:pt x="21" y="12"/>
                    <a:pt x="21" y="10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0" y="7"/>
                    <a:pt x="19" y="7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Freeform 611"/>
            <p:cNvSpPr>
              <a:spLocks noEditPoints="1"/>
            </p:cNvSpPr>
            <p:nvPr/>
          </p:nvSpPr>
          <p:spPr bwMode="auto">
            <a:xfrm>
              <a:off x="7488364" y="1315310"/>
              <a:ext cx="43998" cy="62030"/>
            </a:xfrm>
            <a:custGeom>
              <a:avLst/>
              <a:gdLst>
                <a:gd name="T0" fmla="*/ 19 w 26"/>
                <a:gd name="T1" fmla="*/ 11 h 36"/>
                <a:gd name="T2" fmla="*/ 18 w 26"/>
                <a:gd name="T3" fmla="*/ 7 h 36"/>
                <a:gd name="T4" fmla="*/ 12 w 26"/>
                <a:gd name="T5" fmla="*/ 6 h 36"/>
                <a:gd name="T6" fmla="*/ 7 w 26"/>
                <a:gd name="T7" fmla="*/ 6 h 36"/>
                <a:gd name="T8" fmla="*/ 7 w 26"/>
                <a:gd name="T9" fmla="*/ 16 h 36"/>
                <a:gd name="T10" fmla="*/ 12 w 26"/>
                <a:gd name="T11" fmla="*/ 16 h 36"/>
                <a:gd name="T12" fmla="*/ 16 w 26"/>
                <a:gd name="T13" fmla="*/ 16 h 36"/>
                <a:gd name="T14" fmla="*/ 18 w 26"/>
                <a:gd name="T15" fmla="*/ 14 h 36"/>
                <a:gd name="T16" fmla="*/ 19 w 26"/>
                <a:gd name="T17" fmla="*/ 11 h 36"/>
                <a:gd name="T18" fmla="*/ 7 w 26"/>
                <a:gd name="T19" fmla="*/ 31 h 36"/>
                <a:gd name="T20" fmla="*/ 6 w 26"/>
                <a:gd name="T21" fmla="*/ 35 h 36"/>
                <a:gd name="T22" fmla="*/ 3 w 26"/>
                <a:gd name="T23" fmla="*/ 36 h 36"/>
                <a:gd name="T24" fmla="*/ 1 w 26"/>
                <a:gd name="T25" fmla="*/ 35 h 36"/>
                <a:gd name="T26" fmla="*/ 0 w 26"/>
                <a:gd name="T27" fmla="*/ 31 h 36"/>
                <a:gd name="T28" fmla="*/ 0 w 26"/>
                <a:gd name="T29" fmla="*/ 5 h 36"/>
                <a:gd name="T30" fmla="*/ 1 w 26"/>
                <a:gd name="T31" fmla="*/ 1 h 36"/>
                <a:gd name="T32" fmla="*/ 4 w 26"/>
                <a:gd name="T33" fmla="*/ 0 h 36"/>
                <a:gd name="T34" fmla="*/ 13 w 26"/>
                <a:gd name="T35" fmla="*/ 0 h 36"/>
                <a:gd name="T36" fmla="*/ 20 w 26"/>
                <a:gd name="T37" fmla="*/ 1 h 36"/>
                <a:gd name="T38" fmla="*/ 23 w 26"/>
                <a:gd name="T39" fmla="*/ 3 h 36"/>
                <a:gd name="T40" fmla="*/ 26 w 26"/>
                <a:gd name="T41" fmla="*/ 6 h 36"/>
                <a:gd name="T42" fmla="*/ 26 w 26"/>
                <a:gd name="T43" fmla="*/ 11 h 36"/>
                <a:gd name="T44" fmla="*/ 23 w 26"/>
                <a:gd name="T45" fmla="*/ 19 h 36"/>
                <a:gd name="T46" fmla="*/ 13 w 26"/>
                <a:gd name="T47" fmla="*/ 22 h 36"/>
                <a:gd name="T48" fmla="*/ 7 w 26"/>
                <a:gd name="T49" fmla="*/ 22 h 36"/>
                <a:gd name="T50" fmla="*/ 7 w 26"/>
                <a:gd name="T5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36">
                  <a:moveTo>
                    <a:pt x="19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7" y="6"/>
                    <a:pt x="15" y="6"/>
                    <a:pt x="12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5" y="16"/>
                    <a:pt x="16" y="16"/>
                  </a:cubicBezTo>
                  <a:cubicBezTo>
                    <a:pt x="17" y="15"/>
                    <a:pt x="18" y="15"/>
                    <a:pt x="18" y="14"/>
                  </a:cubicBezTo>
                  <a:cubicBezTo>
                    <a:pt x="19" y="13"/>
                    <a:pt x="19" y="12"/>
                    <a:pt x="19" y="11"/>
                  </a:cubicBezTo>
                  <a:close/>
                  <a:moveTo>
                    <a:pt x="7" y="31"/>
                  </a:moveTo>
                  <a:cubicBezTo>
                    <a:pt x="7" y="33"/>
                    <a:pt x="7" y="34"/>
                    <a:pt x="6" y="35"/>
                  </a:cubicBezTo>
                  <a:cubicBezTo>
                    <a:pt x="5" y="35"/>
                    <a:pt x="4" y="36"/>
                    <a:pt x="3" y="36"/>
                  </a:cubicBezTo>
                  <a:cubicBezTo>
                    <a:pt x="2" y="36"/>
                    <a:pt x="1" y="35"/>
                    <a:pt x="1" y="35"/>
                  </a:cubicBezTo>
                  <a:cubicBezTo>
                    <a:pt x="0" y="34"/>
                    <a:pt x="0" y="33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cubicBezTo>
                    <a:pt x="21" y="1"/>
                    <a:pt x="22" y="2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ubicBezTo>
                    <a:pt x="26" y="8"/>
                    <a:pt x="26" y="9"/>
                    <a:pt x="26" y="11"/>
                  </a:cubicBezTo>
                  <a:cubicBezTo>
                    <a:pt x="26" y="14"/>
                    <a:pt x="25" y="17"/>
                    <a:pt x="23" y="19"/>
                  </a:cubicBezTo>
                  <a:cubicBezTo>
                    <a:pt x="21" y="21"/>
                    <a:pt x="18" y="22"/>
                    <a:pt x="13" y="22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Freeform 612"/>
            <p:cNvSpPr>
              <a:spLocks noEditPoints="1"/>
            </p:cNvSpPr>
            <p:nvPr/>
          </p:nvSpPr>
          <p:spPr bwMode="auto">
            <a:xfrm>
              <a:off x="7360698" y="1225150"/>
              <a:ext cx="630398" cy="663577"/>
            </a:xfrm>
            <a:custGeom>
              <a:avLst/>
              <a:gdLst>
                <a:gd name="T0" fmla="*/ 328 w 370"/>
                <a:gd name="T1" fmla="*/ 389 h 389"/>
                <a:gd name="T2" fmla="*/ 42 w 370"/>
                <a:gd name="T3" fmla="*/ 389 h 389"/>
                <a:gd name="T4" fmla="*/ 0 w 370"/>
                <a:gd name="T5" fmla="*/ 347 h 389"/>
                <a:gd name="T6" fmla="*/ 0 w 370"/>
                <a:gd name="T7" fmla="*/ 42 h 389"/>
                <a:gd name="T8" fmla="*/ 42 w 370"/>
                <a:gd name="T9" fmla="*/ 0 h 389"/>
                <a:gd name="T10" fmla="*/ 328 w 370"/>
                <a:gd name="T11" fmla="*/ 0 h 389"/>
                <a:gd name="T12" fmla="*/ 370 w 370"/>
                <a:gd name="T13" fmla="*/ 42 h 389"/>
                <a:gd name="T14" fmla="*/ 370 w 370"/>
                <a:gd name="T15" fmla="*/ 347 h 389"/>
                <a:gd name="T16" fmla="*/ 328 w 370"/>
                <a:gd name="T17" fmla="*/ 389 h 389"/>
                <a:gd name="T18" fmla="*/ 56 w 370"/>
                <a:gd name="T19" fmla="*/ 371 h 389"/>
                <a:gd name="T20" fmla="*/ 315 w 370"/>
                <a:gd name="T21" fmla="*/ 371 h 389"/>
                <a:gd name="T22" fmla="*/ 353 w 370"/>
                <a:gd name="T23" fmla="*/ 333 h 389"/>
                <a:gd name="T24" fmla="*/ 353 w 370"/>
                <a:gd name="T25" fmla="*/ 56 h 389"/>
                <a:gd name="T26" fmla="*/ 315 w 370"/>
                <a:gd name="T27" fmla="*/ 18 h 389"/>
                <a:gd name="T28" fmla="*/ 56 w 370"/>
                <a:gd name="T29" fmla="*/ 18 h 389"/>
                <a:gd name="T30" fmla="*/ 18 w 370"/>
                <a:gd name="T31" fmla="*/ 56 h 389"/>
                <a:gd name="T32" fmla="*/ 18 w 370"/>
                <a:gd name="T33" fmla="*/ 333 h 389"/>
                <a:gd name="T34" fmla="*/ 56 w 370"/>
                <a:gd name="T35" fmla="*/ 37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0" h="389">
                  <a:moveTo>
                    <a:pt x="328" y="389"/>
                  </a:moveTo>
                  <a:cubicBezTo>
                    <a:pt x="42" y="389"/>
                    <a:pt x="42" y="389"/>
                    <a:pt x="42" y="389"/>
                  </a:cubicBezTo>
                  <a:cubicBezTo>
                    <a:pt x="19" y="389"/>
                    <a:pt x="0" y="370"/>
                    <a:pt x="0" y="34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51" y="0"/>
                    <a:pt x="370" y="19"/>
                    <a:pt x="370" y="42"/>
                  </a:cubicBezTo>
                  <a:cubicBezTo>
                    <a:pt x="370" y="347"/>
                    <a:pt x="370" y="347"/>
                    <a:pt x="370" y="347"/>
                  </a:cubicBezTo>
                  <a:cubicBezTo>
                    <a:pt x="370" y="370"/>
                    <a:pt x="351" y="389"/>
                    <a:pt x="328" y="389"/>
                  </a:cubicBezTo>
                  <a:close/>
                  <a:moveTo>
                    <a:pt x="56" y="371"/>
                  </a:moveTo>
                  <a:cubicBezTo>
                    <a:pt x="315" y="371"/>
                    <a:pt x="315" y="371"/>
                    <a:pt x="315" y="371"/>
                  </a:cubicBezTo>
                  <a:cubicBezTo>
                    <a:pt x="336" y="371"/>
                    <a:pt x="353" y="354"/>
                    <a:pt x="353" y="333"/>
                  </a:cubicBezTo>
                  <a:cubicBezTo>
                    <a:pt x="353" y="56"/>
                    <a:pt x="353" y="56"/>
                    <a:pt x="353" y="56"/>
                  </a:cubicBezTo>
                  <a:cubicBezTo>
                    <a:pt x="353" y="35"/>
                    <a:pt x="336" y="18"/>
                    <a:pt x="315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35" y="18"/>
                    <a:pt x="18" y="35"/>
                    <a:pt x="18" y="56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54"/>
                    <a:pt x="35" y="371"/>
                    <a:pt x="56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5" name="组合 564"/>
          <p:cNvGrpSpPr/>
          <p:nvPr/>
        </p:nvGrpSpPr>
        <p:grpSpPr>
          <a:xfrm>
            <a:off x="6187188" y="1693034"/>
            <a:ext cx="683772" cy="656364"/>
            <a:chOff x="6293205" y="1242461"/>
            <a:chExt cx="683772" cy="656364"/>
          </a:xfrm>
          <a:solidFill>
            <a:srgbClr val="171E28"/>
          </a:solidFill>
        </p:grpSpPr>
        <p:sp>
          <p:nvSpPr>
            <p:cNvPr id="566" name="Oval 613"/>
            <p:cNvSpPr>
              <a:spLocks noChangeArrowheads="1"/>
            </p:cNvSpPr>
            <p:nvPr/>
          </p:nvSpPr>
          <p:spPr bwMode="auto">
            <a:xfrm>
              <a:off x="6734628" y="1243903"/>
              <a:ext cx="225039" cy="261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Freeform 614"/>
            <p:cNvSpPr/>
            <p:nvPr/>
          </p:nvSpPr>
          <p:spPr bwMode="auto">
            <a:xfrm>
              <a:off x="6690629" y="1513662"/>
              <a:ext cx="286348" cy="385163"/>
            </a:xfrm>
            <a:custGeom>
              <a:avLst/>
              <a:gdLst>
                <a:gd name="T0" fmla="*/ 83 w 168"/>
                <a:gd name="T1" fmla="*/ 4 h 226"/>
                <a:gd name="T2" fmla="*/ 67 w 168"/>
                <a:gd name="T3" fmla="*/ 115 h 226"/>
                <a:gd name="T4" fmla="*/ 17 w 168"/>
                <a:gd name="T5" fmla="*/ 146 h 226"/>
                <a:gd name="T6" fmla="*/ 17 w 168"/>
                <a:gd name="T7" fmla="*/ 101 h 226"/>
                <a:gd name="T8" fmla="*/ 83 w 168"/>
                <a:gd name="T9" fmla="*/ 4 h 226"/>
                <a:gd name="T10" fmla="*/ 0 w 168"/>
                <a:gd name="T11" fmla="*/ 115 h 226"/>
                <a:gd name="T12" fmla="*/ 0 w 168"/>
                <a:gd name="T13" fmla="*/ 178 h 226"/>
                <a:gd name="T14" fmla="*/ 83 w 168"/>
                <a:gd name="T15" fmla="*/ 226 h 226"/>
                <a:gd name="T16" fmla="*/ 168 w 168"/>
                <a:gd name="T17" fmla="*/ 193 h 226"/>
                <a:gd name="T18" fmla="*/ 168 w 168"/>
                <a:gd name="T19" fmla="*/ 58 h 226"/>
                <a:gd name="T20" fmla="*/ 83 w 168"/>
                <a:gd name="T21" fmla="*/ 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226">
                  <a:moveTo>
                    <a:pt x="83" y="4"/>
                  </a:moveTo>
                  <a:cubicBezTo>
                    <a:pt x="67" y="115"/>
                    <a:pt x="67" y="115"/>
                    <a:pt x="67" y="115"/>
                  </a:cubicBezTo>
                  <a:cubicBezTo>
                    <a:pt x="17" y="146"/>
                    <a:pt x="17" y="146"/>
                    <a:pt x="17" y="146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18" y="4"/>
                    <a:pt x="0" y="115"/>
                    <a:pt x="0" y="115"/>
                  </a:cubicBezTo>
                  <a:cubicBezTo>
                    <a:pt x="0" y="115"/>
                    <a:pt x="0" y="151"/>
                    <a:pt x="0" y="178"/>
                  </a:cubicBezTo>
                  <a:cubicBezTo>
                    <a:pt x="0" y="205"/>
                    <a:pt x="9" y="226"/>
                    <a:pt x="83" y="226"/>
                  </a:cubicBezTo>
                  <a:cubicBezTo>
                    <a:pt x="158" y="226"/>
                    <a:pt x="168" y="193"/>
                    <a:pt x="168" y="193"/>
                  </a:cubicBezTo>
                  <a:cubicBezTo>
                    <a:pt x="168" y="193"/>
                    <a:pt x="168" y="116"/>
                    <a:pt x="168" y="58"/>
                  </a:cubicBezTo>
                  <a:cubicBezTo>
                    <a:pt x="168" y="0"/>
                    <a:pt x="83" y="4"/>
                    <a:pt x="8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Rectangle 615"/>
            <p:cNvSpPr>
              <a:spLocks noChangeArrowheads="1"/>
            </p:cNvSpPr>
            <p:nvPr/>
          </p:nvSpPr>
          <p:spPr bwMode="auto">
            <a:xfrm>
              <a:off x="6687023" y="1358587"/>
              <a:ext cx="20196" cy="952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Freeform 616"/>
            <p:cNvSpPr/>
            <p:nvPr/>
          </p:nvSpPr>
          <p:spPr bwMode="auto">
            <a:xfrm>
              <a:off x="6412937" y="1242461"/>
              <a:ext cx="263988" cy="323855"/>
            </a:xfrm>
            <a:custGeom>
              <a:avLst/>
              <a:gdLst>
                <a:gd name="T0" fmla="*/ 0 w 155"/>
                <a:gd name="T1" fmla="*/ 23 h 190"/>
                <a:gd name="T2" fmla="*/ 0 w 155"/>
                <a:gd name="T3" fmla="*/ 90 h 190"/>
                <a:gd name="T4" fmla="*/ 0 w 155"/>
                <a:gd name="T5" fmla="*/ 100 h 190"/>
                <a:gd name="T6" fmla="*/ 0 w 155"/>
                <a:gd name="T7" fmla="*/ 167 h 190"/>
                <a:gd name="T8" fmla="*/ 22 w 155"/>
                <a:gd name="T9" fmla="*/ 182 h 190"/>
                <a:gd name="T10" fmla="*/ 76 w 155"/>
                <a:gd name="T11" fmla="*/ 156 h 190"/>
                <a:gd name="T12" fmla="*/ 84 w 155"/>
                <a:gd name="T13" fmla="*/ 153 h 190"/>
                <a:gd name="T14" fmla="*/ 131 w 155"/>
                <a:gd name="T15" fmla="*/ 130 h 190"/>
                <a:gd name="T16" fmla="*/ 138 w 155"/>
                <a:gd name="T17" fmla="*/ 127 h 190"/>
                <a:gd name="T18" fmla="*/ 155 w 155"/>
                <a:gd name="T19" fmla="*/ 119 h 190"/>
                <a:gd name="T20" fmla="*/ 155 w 155"/>
                <a:gd name="T21" fmla="*/ 71 h 190"/>
                <a:gd name="T22" fmla="*/ 22 w 155"/>
                <a:gd name="T23" fmla="*/ 8 h 190"/>
                <a:gd name="T24" fmla="*/ 0 w 155"/>
                <a:gd name="T25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190">
                  <a:moveTo>
                    <a:pt x="0" y="23"/>
                  </a:moveTo>
                  <a:cubicBezTo>
                    <a:pt x="0" y="47"/>
                    <a:pt x="0" y="90"/>
                    <a:pt x="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43"/>
                    <a:pt x="0" y="167"/>
                  </a:cubicBezTo>
                  <a:cubicBezTo>
                    <a:pt x="0" y="190"/>
                    <a:pt x="22" y="182"/>
                    <a:pt x="22" y="182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0" y="0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Freeform 617"/>
            <p:cNvSpPr/>
            <p:nvPr/>
          </p:nvSpPr>
          <p:spPr bwMode="auto">
            <a:xfrm>
              <a:off x="6552144" y="1471107"/>
              <a:ext cx="104586" cy="75013"/>
            </a:xfrm>
            <a:custGeom>
              <a:avLst/>
              <a:gdLst>
                <a:gd name="T0" fmla="*/ 52 w 61"/>
                <a:gd name="T1" fmla="*/ 9 h 44"/>
                <a:gd name="T2" fmla="*/ 26 w 61"/>
                <a:gd name="T3" fmla="*/ 35 h 44"/>
                <a:gd name="T4" fmla="*/ 6 w 61"/>
                <a:gd name="T5" fmla="*/ 26 h 44"/>
                <a:gd name="T6" fmla="*/ 0 w 61"/>
                <a:gd name="T7" fmla="*/ 31 h 44"/>
                <a:gd name="T8" fmla="*/ 26 w 61"/>
                <a:gd name="T9" fmla="*/ 44 h 44"/>
                <a:gd name="T10" fmla="*/ 61 w 61"/>
                <a:gd name="T11" fmla="*/ 9 h 44"/>
                <a:gd name="T12" fmla="*/ 59 w 61"/>
                <a:gd name="T13" fmla="*/ 0 h 44"/>
                <a:gd name="T14" fmla="*/ 52 w 61"/>
                <a:gd name="T15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4">
                  <a:moveTo>
                    <a:pt x="52" y="9"/>
                  </a:moveTo>
                  <a:cubicBezTo>
                    <a:pt x="52" y="24"/>
                    <a:pt x="41" y="35"/>
                    <a:pt x="26" y="35"/>
                  </a:cubicBezTo>
                  <a:cubicBezTo>
                    <a:pt x="18" y="35"/>
                    <a:pt x="11" y="32"/>
                    <a:pt x="6" y="2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" y="39"/>
                    <a:pt x="15" y="44"/>
                    <a:pt x="26" y="44"/>
                  </a:cubicBezTo>
                  <a:cubicBezTo>
                    <a:pt x="45" y="44"/>
                    <a:pt x="61" y="28"/>
                    <a:pt x="61" y="9"/>
                  </a:cubicBezTo>
                  <a:cubicBezTo>
                    <a:pt x="61" y="6"/>
                    <a:pt x="60" y="3"/>
                    <a:pt x="59" y="0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Freeform 618"/>
            <p:cNvSpPr/>
            <p:nvPr/>
          </p:nvSpPr>
          <p:spPr bwMode="auto">
            <a:xfrm>
              <a:off x="6293205" y="1398979"/>
              <a:ext cx="68522" cy="15868"/>
            </a:xfrm>
            <a:custGeom>
              <a:avLst/>
              <a:gdLst>
                <a:gd name="T0" fmla="*/ 40 w 40"/>
                <a:gd name="T1" fmla="*/ 4 h 9"/>
                <a:gd name="T2" fmla="*/ 33 w 40"/>
                <a:gd name="T3" fmla="*/ 0 h 9"/>
                <a:gd name="T4" fmla="*/ 7 w 40"/>
                <a:gd name="T5" fmla="*/ 0 h 9"/>
                <a:gd name="T6" fmla="*/ 2 w 40"/>
                <a:gd name="T7" fmla="*/ 1 h 9"/>
                <a:gd name="T8" fmla="*/ 0 w 40"/>
                <a:gd name="T9" fmla="*/ 4 h 9"/>
                <a:gd name="T10" fmla="*/ 7 w 40"/>
                <a:gd name="T11" fmla="*/ 9 h 9"/>
                <a:gd name="T12" fmla="*/ 33 w 40"/>
                <a:gd name="T13" fmla="*/ 9 h 9"/>
                <a:gd name="T14" fmla="*/ 40 w 40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9">
                  <a:moveTo>
                    <a:pt x="40" y="4"/>
                  </a:moveTo>
                  <a:cubicBezTo>
                    <a:pt x="40" y="2"/>
                    <a:pt x="37" y="0"/>
                    <a:pt x="3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9"/>
                    <a:pt x="7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7" y="9"/>
                    <a:pt x="40" y="7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Freeform 619"/>
            <p:cNvSpPr/>
            <p:nvPr/>
          </p:nvSpPr>
          <p:spPr bwMode="auto">
            <a:xfrm>
              <a:off x="6308351" y="1267706"/>
              <a:ext cx="69964" cy="34621"/>
            </a:xfrm>
            <a:custGeom>
              <a:avLst/>
              <a:gdLst>
                <a:gd name="T0" fmla="*/ 38 w 41"/>
                <a:gd name="T1" fmla="*/ 14 h 20"/>
                <a:gd name="T2" fmla="*/ 5 w 41"/>
                <a:gd name="T3" fmla="*/ 0 h 20"/>
                <a:gd name="T4" fmla="*/ 4 w 41"/>
                <a:gd name="T5" fmla="*/ 0 h 20"/>
                <a:gd name="T6" fmla="*/ 1 w 41"/>
                <a:gd name="T7" fmla="*/ 2 h 20"/>
                <a:gd name="T8" fmla="*/ 3 w 41"/>
                <a:gd name="T9" fmla="*/ 6 h 20"/>
                <a:gd name="T10" fmla="*/ 36 w 41"/>
                <a:gd name="T11" fmla="*/ 20 h 20"/>
                <a:gd name="T12" fmla="*/ 40 w 41"/>
                <a:gd name="T13" fmla="*/ 18 h 20"/>
                <a:gd name="T14" fmla="*/ 38 w 41"/>
                <a:gd name="T1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0">
                  <a:moveTo>
                    <a:pt x="38" y="14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20"/>
                    <a:pt x="40" y="20"/>
                    <a:pt x="40" y="18"/>
                  </a:cubicBezTo>
                  <a:cubicBezTo>
                    <a:pt x="41" y="16"/>
                    <a:pt x="40" y="14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Freeform 620"/>
            <p:cNvSpPr/>
            <p:nvPr/>
          </p:nvSpPr>
          <p:spPr bwMode="auto">
            <a:xfrm>
              <a:off x="6308351" y="1513662"/>
              <a:ext cx="69964" cy="33900"/>
            </a:xfrm>
            <a:custGeom>
              <a:avLst/>
              <a:gdLst>
                <a:gd name="T0" fmla="*/ 36 w 41"/>
                <a:gd name="T1" fmla="*/ 1 h 20"/>
                <a:gd name="T2" fmla="*/ 3 w 41"/>
                <a:gd name="T3" fmla="*/ 14 h 20"/>
                <a:gd name="T4" fmla="*/ 1 w 41"/>
                <a:gd name="T5" fmla="*/ 18 h 20"/>
                <a:gd name="T6" fmla="*/ 4 w 41"/>
                <a:gd name="T7" fmla="*/ 20 h 20"/>
                <a:gd name="T8" fmla="*/ 5 w 41"/>
                <a:gd name="T9" fmla="*/ 20 h 20"/>
                <a:gd name="T10" fmla="*/ 38 w 41"/>
                <a:gd name="T11" fmla="*/ 7 h 20"/>
                <a:gd name="T12" fmla="*/ 40 w 41"/>
                <a:gd name="T13" fmla="*/ 2 h 20"/>
                <a:gd name="T14" fmla="*/ 36 w 41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0">
                  <a:moveTo>
                    <a:pt x="36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7"/>
                    <a:pt x="1" y="18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6"/>
                    <a:pt x="41" y="4"/>
                    <a:pt x="40" y="2"/>
                  </a:cubicBezTo>
                  <a:cubicBezTo>
                    <a:pt x="40" y="1"/>
                    <a:pt x="38" y="0"/>
                    <a:pt x="3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4" name="组合 573"/>
          <p:cNvGrpSpPr/>
          <p:nvPr/>
        </p:nvGrpSpPr>
        <p:grpSpPr>
          <a:xfrm>
            <a:off x="5191822" y="1680772"/>
            <a:ext cx="553943" cy="654922"/>
            <a:chOff x="5191822" y="1680772"/>
            <a:chExt cx="553943" cy="654922"/>
          </a:xfrm>
          <a:solidFill>
            <a:srgbClr val="171E28"/>
          </a:solidFill>
        </p:grpSpPr>
        <p:sp>
          <p:nvSpPr>
            <p:cNvPr id="575" name="Freeform 621"/>
            <p:cNvSpPr>
              <a:spLocks noEditPoints="1"/>
            </p:cNvSpPr>
            <p:nvPr/>
          </p:nvSpPr>
          <p:spPr bwMode="auto">
            <a:xfrm>
              <a:off x="5447155" y="1680772"/>
              <a:ext cx="298610" cy="266152"/>
            </a:xfrm>
            <a:custGeom>
              <a:avLst/>
              <a:gdLst>
                <a:gd name="T0" fmla="*/ 163 w 175"/>
                <a:gd name="T1" fmla="*/ 97 h 156"/>
                <a:gd name="T2" fmla="*/ 175 w 175"/>
                <a:gd name="T3" fmla="*/ 73 h 156"/>
                <a:gd name="T4" fmla="*/ 159 w 175"/>
                <a:gd name="T5" fmla="*/ 47 h 156"/>
                <a:gd name="T6" fmla="*/ 145 w 175"/>
                <a:gd name="T7" fmla="*/ 44 h 156"/>
                <a:gd name="T8" fmla="*/ 145 w 175"/>
                <a:gd name="T9" fmla="*/ 44 h 156"/>
                <a:gd name="T10" fmla="*/ 120 w 175"/>
                <a:gd name="T11" fmla="*/ 58 h 156"/>
                <a:gd name="T12" fmla="*/ 132 w 175"/>
                <a:gd name="T13" fmla="*/ 69 h 156"/>
                <a:gd name="T14" fmla="*/ 140 w 175"/>
                <a:gd name="T15" fmla="*/ 81 h 156"/>
                <a:gd name="T16" fmla="*/ 143 w 175"/>
                <a:gd name="T17" fmla="*/ 89 h 156"/>
                <a:gd name="T18" fmla="*/ 129 w 175"/>
                <a:gd name="T19" fmla="*/ 95 h 156"/>
                <a:gd name="T20" fmla="*/ 128 w 175"/>
                <a:gd name="T21" fmla="*/ 90 h 156"/>
                <a:gd name="T22" fmla="*/ 120 w 175"/>
                <a:gd name="T23" fmla="*/ 77 h 156"/>
                <a:gd name="T24" fmla="*/ 116 w 175"/>
                <a:gd name="T25" fmla="*/ 74 h 156"/>
                <a:gd name="T26" fmla="*/ 105 w 175"/>
                <a:gd name="T27" fmla="*/ 67 h 156"/>
                <a:gd name="T28" fmla="*/ 91 w 175"/>
                <a:gd name="T29" fmla="*/ 65 h 156"/>
                <a:gd name="T30" fmla="*/ 76 w 175"/>
                <a:gd name="T31" fmla="*/ 67 h 156"/>
                <a:gd name="T32" fmla="*/ 64 w 175"/>
                <a:gd name="T33" fmla="*/ 75 h 156"/>
                <a:gd name="T34" fmla="*/ 64 w 175"/>
                <a:gd name="T35" fmla="*/ 75 h 156"/>
                <a:gd name="T36" fmla="*/ 61 w 175"/>
                <a:gd name="T37" fmla="*/ 78 h 156"/>
                <a:gd name="T38" fmla="*/ 61 w 175"/>
                <a:gd name="T39" fmla="*/ 78 h 156"/>
                <a:gd name="T40" fmla="*/ 59 w 175"/>
                <a:gd name="T41" fmla="*/ 81 h 156"/>
                <a:gd name="T42" fmla="*/ 61 w 175"/>
                <a:gd name="T43" fmla="*/ 78 h 156"/>
                <a:gd name="T44" fmla="*/ 55 w 175"/>
                <a:gd name="T45" fmla="*/ 72 h 156"/>
                <a:gd name="T46" fmla="*/ 58 w 175"/>
                <a:gd name="T47" fmla="*/ 67 h 156"/>
                <a:gd name="T48" fmla="*/ 60 w 175"/>
                <a:gd name="T49" fmla="*/ 59 h 156"/>
                <a:gd name="T50" fmla="*/ 68 w 175"/>
                <a:gd name="T51" fmla="*/ 55 h 156"/>
                <a:gd name="T52" fmla="*/ 69 w 175"/>
                <a:gd name="T53" fmla="*/ 54 h 156"/>
                <a:gd name="T54" fmla="*/ 91 w 175"/>
                <a:gd name="T55" fmla="*/ 50 h 156"/>
                <a:gd name="T56" fmla="*/ 110 w 175"/>
                <a:gd name="T57" fmla="*/ 53 h 156"/>
                <a:gd name="T58" fmla="*/ 144 w 175"/>
                <a:gd name="T59" fmla="*/ 33 h 156"/>
                <a:gd name="T60" fmla="*/ 105 w 175"/>
                <a:gd name="T61" fmla="*/ 0 h 156"/>
                <a:gd name="T62" fmla="*/ 65 w 175"/>
                <a:gd name="T63" fmla="*/ 40 h 156"/>
                <a:gd name="T64" fmla="*/ 65 w 175"/>
                <a:gd name="T65" fmla="*/ 41 h 156"/>
                <a:gd name="T66" fmla="*/ 52 w 175"/>
                <a:gd name="T67" fmla="*/ 28 h 156"/>
                <a:gd name="T68" fmla="*/ 37 w 175"/>
                <a:gd name="T69" fmla="*/ 24 h 156"/>
                <a:gd name="T70" fmla="*/ 4 w 175"/>
                <a:gd name="T71" fmla="*/ 57 h 156"/>
                <a:gd name="T72" fmla="*/ 7 w 175"/>
                <a:gd name="T73" fmla="*/ 69 h 156"/>
                <a:gd name="T74" fmla="*/ 13 w 175"/>
                <a:gd name="T75" fmla="*/ 79 h 156"/>
                <a:gd name="T76" fmla="*/ 0 w 175"/>
                <a:gd name="T77" fmla="*/ 103 h 156"/>
                <a:gd name="T78" fmla="*/ 15 w 175"/>
                <a:gd name="T79" fmla="*/ 128 h 156"/>
                <a:gd name="T80" fmla="*/ 21 w 175"/>
                <a:gd name="T81" fmla="*/ 130 h 156"/>
                <a:gd name="T82" fmla="*/ 19 w 175"/>
                <a:gd name="T83" fmla="*/ 138 h 156"/>
                <a:gd name="T84" fmla="*/ 19 w 175"/>
                <a:gd name="T85" fmla="*/ 141 h 156"/>
                <a:gd name="T86" fmla="*/ 37 w 175"/>
                <a:gd name="T87" fmla="*/ 156 h 156"/>
                <a:gd name="T88" fmla="*/ 54 w 175"/>
                <a:gd name="T89" fmla="*/ 144 h 156"/>
                <a:gd name="T90" fmla="*/ 55 w 175"/>
                <a:gd name="T91" fmla="*/ 138 h 156"/>
                <a:gd name="T92" fmla="*/ 54 w 175"/>
                <a:gd name="T93" fmla="*/ 134 h 156"/>
                <a:gd name="T94" fmla="*/ 60 w 175"/>
                <a:gd name="T95" fmla="*/ 129 h 156"/>
                <a:gd name="T96" fmla="*/ 60 w 175"/>
                <a:gd name="T97" fmla="*/ 129 h 156"/>
                <a:gd name="T98" fmla="*/ 60 w 175"/>
                <a:gd name="T99" fmla="*/ 129 h 156"/>
                <a:gd name="T100" fmla="*/ 91 w 175"/>
                <a:gd name="T101" fmla="*/ 144 h 156"/>
                <a:gd name="T102" fmla="*/ 124 w 175"/>
                <a:gd name="T103" fmla="*/ 126 h 156"/>
                <a:gd name="T104" fmla="*/ 135 w 175"/>
                <a:gd name="T105" fmla="*/ 136 h 156"/>
                <a:gd name="T106" fmla="*/ 145 w 175"/>
                <a:gd name="T107" fmla="*/ 138 h 156"/>
                <a:gd name="T108" fmla="*/ 170 w 175"/>
                <a:gd name="T109" fmla="*/ 113 h 156"/>
                <a:gd name="T110" fmla="*/ 169 w 175"/>
                <a:gd name="T111" fmla="*/ 106 h 156"/>
                <a:gd name="T112" fmla="*/ 163 w 175"/>
                <a:gd name="T113" fmla="*/ 97 h 156"/>
                <a:gd name="T114" fmla="*/ 53 w 175"/>
                <a:gd name="T115" fmla="*/ 120 h 156"/>
                <a:gd name="T116" fmla="*/ 54 w 175"/>
                <a:gd name="T117" fmla="*/ 119 h 156"/>
                <a:gd name="T118" fmla="*/ 55 w 175"/>
                <a:gd name="T119" fmla="*/ 122 h 156"/>
                <a:gd name="T120" fmla="*/ 53 w 175"/>
                <a:gd name="T121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156">
                  <a:moveTo>
                    <a:pt x="163" y="97"/>
                  </a:moveTo>
                  <a:cubicBezTo>
                    <a:pt x="170" y="91"/>
                    <a:pt x="175" y="83"/>
                    <a:pt x="175" y="73"/>
                  </a:cubicBezTo>
                  <a:cubicBezTo>
                    <a:pt x="175" y="62"/>
                    <a:pt x="168" y="52"/>
                    <a:pt x="159" y="47"/>
                  </a:cubicBezTo>
                  <a:cubicBezTo>
                    <a:pt x="155" y="45"/>
                    <a:pt x="150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34" y="44"/>
                    <a:pt x="125" y="50"/>
                    <a:pt x="120" y="58"/>
                  </a:cubicBezTo>
                  <a:cubicBezTo>
                    <a:pt x="125" y="61"/>
                    <a:pt x="129" y="65"/>
                    <a:pt x="132" y="69"/>
                  </a:cubicBezTo>
                  <a:cubicBezTo>
                    <a:pt x="135" y="73"/>
                    <a:pt x="138" y="77"/>
                    <a:pt x="140" y="81"/>
                  </a:cubicBezTo>
                  <a:cubicBezTo>
                    <a:pt x="141" y="84"/>
                    <a:pt x="142" y="86"/>
                    <a:pt x="143" y="89"/>
                  </a:cubicBezTo>
                  <a:cubicBezTo>
                    <a:pt x="138" y="89"/>
                    <a:pt x="133" y="92"/>
                    <a:pt x="129" y="95"/>
                  </a:cubicBezTo>
                  <a:cubicBezTo>
                    <a:pt x="129" y="93"/>
                    <a:pt x="128" y="91"/>
                    <a:pt x="128" y="90"/>
                  </a:cubicBezTo>
                  <a:cubicBezTo>
                    <a:pt x="126" y="85"/>
                    <a:pt x="123" y="81"/>
                    <a:pt x="120" y="77"/>
                  </a:cubicBezTo>
                  <a:cubicBezTo>
                    <a:pt x="118" y="76"/>
                    <a:pt x="117" y="75"/>
                    <a:pt x="116" y="74"/>
                  </a:cubicBezTo>
                  <a:cubicBezTo>
                    <a:pt x="113" y="71"/>
                    <a:pt x="109" y="69"/>
                    <a:pt x="105" y="67"/>
                  </a:cubicBezTo>
                  <a:cubicBezTo>
                    <a:pt x="101" y="66"/>
                    <a:pt x="96" y="65"/>
                    <a:pt x="91" y="65"/>
                  </a:cubicBezTo>
                  <a:cubicBezTo>
                    <a:pt x="86" y="65"/>
                    <a:pt x="81" y="66"/>
                    <a:pt x="76" y="67"/>
                  </a:cubicBezTo>
                  <a:cubicBezTo>
                    <a:pt x="72" y="69"/>
                    <a:pt x="67" y="72"/>
                    <a:pt x="64" y="75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3" y="76"/>
                    <a:pt x="62" y="77"/>
                    <a:pt x="61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9"/>
                    <a:pt x="60" y="80"/>
                    <a:pt x="59" y="81"/>
                  </a:cubicBezTo>
                  <a:cubicBezTo>
                    <a:pt x="59" y="80"/>
                    <a:pt x="60" y="79"/>
                    <a:pt x="61" y="78"/>
                  </a:cubicBezTo>
                  <a:cubicBezTo>
                    <a:pt x="59" y="76"/>
                    <a:pt x="57" y="74"/>
                    <a:pt x="55" y="72"/>
                  </a:cubicBezTo>
                  <a:cubicBezTo>
                    <a:pt x="56" y="70"/>
                    <a:pt x="57" y="69"/>
                    <a:pt x="58" y="67"/>
                  </a:cubicBezTo>
                  <a:cubicBezTo>
                    <a:pt x="59" y="65"/>
                    <a:pt x="60" y="62"/>
                    <a:pt x="60" y="59"/>
                  </a:cubicBezTo>
                  <a:cubicBezTo>
                    <a:pt x="63" y="57"/>
                    <a:pt x="65" y="56"/>
                    <a:pt x="68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6" y="51"/>
                    <a:pt x="83" y="50"/>
                    <a:pt x="91" y="50"/>
                  </a:cubicBezTo>
                  <a:cubicBezTo>
                    <a:pt x="98" y="50"/>
                    <a:pt x="104" y="51"/>
                    <a:pt x="110" y="53"/>
                  </a:cubicBezTo>
                  <a:cubicBezTo>
                    <a:pt x="117" y="42"/>
                    <a:pt x="130" y="33"/>
                    <a:pt x="144" y="33"/>
                  </a:cubicBezTo>
                  <a:cubicBezTo>
                    <a:pt x="141" y="14"/>
                    <a:pt x="125" y="0"/>
                    <a:pt x="105" y="0"/>
                  </a:cubicBezTo>
                  <a:cubicBezTo>
                    <a:pt x="83" y="0"/>
                    <a:pt x="65" y="18"/>
                    <a:pt x="65" y="40"/>
                  </a:cubicBezTo>
                  <a:cubicBezTo>
                    <a:pt x="65" y="40"/>
                    <a:pt x="65" y="41"/>
                    <a:pt x="65" y="41"/>
                  </a:cubicBezTo>
                  <a:cubicBezTo>
                    <a:pt x="62" y="35"/>
                    <a:pt x="58" y="31"/>
                    <a:pt x="52" y="28"/>
                  </a:cubicBezTo>
                  <a:cubicBezTo>
                    <a:pt x="47" y="26"/>
                    <a:pt x="42" y="24"/>
                    <a:pt x="37" y="24"/>
                  </a:cubicBezTo>
                  <a:cubicBezTo>
                    <a:pt x="19" y="24"/>
                    <a:pt x="4" y="39"/>
                    <a:pt x="4" y="57"/>
                  </a:cubicBezTo>
                  <a:cubicBezTo>
                    <a:pt x="4" y="61"/>
                    <a:pt x="5" y="65"/>
                    <a:pt x="7" y="69"/>
                  </a:cubicBezTo>
                  <a:cubicBezTo>
                    <a:pt x="8" y="73"/>
                    <a:pt x="10" y="76"/>
                    <a:pt x="13" y="79"/>
                  </a:cubicBezTo>
                  <a:cubicBezTo>
                    <a:pt x="5" y="84"/>
                    <a:pt x="0" y="93"/>
                    <a:pt x="0" y="103"/>
                  </a:cubicBezTo>
                  <a:cubicBezTo>
                    <a:pt x="0" y="113"/>
                    <a:pt x="6" y="123"/>
                    <a:pt x="15" y="128"/>
                  </a:cubicBezTo>
                  <a:cubicBezTo>
                    <a:pt x="16" y="129"/>
                    <a:pt x="18" y="130"/>
                    <a:pt x="21" y="130"/>
                  </a:cubicBezTo>
                  <a:cubicBezTo>
                    <a:pt x="20" y="133"/>
                    <a:pt x="19" y="135"/>
                    <a:pt x="19" y="138"/>
                  </a:cubicBezTo>
                  <a:cubicBezTo>
                    <a:pt x="19" y="139"/>
                    <a:pt x="19" y="140"/>
                    <a:pt x="19" y="141"/>
                  </a:cubicBezTo>
                  <a:cubicBezTo>
                    <a:pt x="21" y="150"/>
                    <a:pt x="28" y="156"/>
                    <a:pt x="37" y="156"/>
                  </a:cubicBezTo>
                  <a:cubicBezTo>
                    <a:pt x="45" y="156"/>
                    <a:pt x="51" y="151"/>
                    <a:pt x="54" y="144"/>
                  </a:cubicBezTo>
                  <a:cubicBezTo>
                    <a:pt x="54" y="142"/>
                    <a:pt x="55" y="140"/>
                    <a:pt x="55" y="138"/>
                  </a:cubicBezTo>
                  <a:cubicBezTo>
                    <a:pt x="55" y="137"/>
                    <a:pt x="55" y="135"/>
                    <a:pt x="54" y="134"/>
                  </a:cubicBezTo>
                  <a:cubicBezTo>
                    <a:pt x="56" y="133"/>
                    <a:pt x="58" y="131"/>
                    <a:pt x="60" y="129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67" y="138"/>
                    <a:pt x="78" y="144"/>
                    <a:pt x="91" y="144"/>
                  </a:cubicBezTo>
                  <a:cubicBezTo>
                    <a:pt x="105" y="144"/>
                    <a:pt x="117" y="137"/>
                    <a:pt x="124" y="126"/>
                  </a:cubicBezTo>
                  <a:cubicBezTo>
                    <a:pt x="127" y="130"/>
                    <a:pt x="131" y="134"/>
                    <a:pt x="135" y="136"/>
                  </a:cubicBezTo>
                  <a:cubicBezTo>
                    <a:pt x="138" y="137"/>
                    <a:pt x="142" y="138"/>
                    <a:pt x="145" y="138"/>
                  </a:cubicBezTo>
                  <a:cubicBezTo>
                    <a:pt x="159" y="138"/>
                    <a:pt x="170" y="127"/>
                    <a:pt x="170" y="113"/>
                  </a:cubicBezTo>
                  <a:cubicBezTo>
                    <a:pt x="170" y="111"/>
                    <a:pt x="169" y="108"/>
                    <a:pt x="169" y="106"/>
                  </a:cubicBezTo>
                  <a:cubicBezTo>
                    <a:pt x="167" y="102"/>
                    <a:pt x="166" y="99"/>
                    <a:pt x="163" y="97"/>
                  </a:cubicBezTo>
                  <a:close/>
                  <a:moveTo>
                    <a:pt x="53" y="120"/>
                  </a:moveTo>
                  <a:cubicBezTo>
                    <a:pt x="53" y="119"/>
                    <a:pt x="54" y="119"/>
                    <a:pt x="54" y="119"/>
                  </a:cubicBezTo>
                  <a:cubicBezTo>
                    <a:pt x="54" y="120"/>
                    <a:pt x="55" y="121"/>
                    <a:pt x="55" y="122"/>
                  </a:cubicBezTo>
                  <a:cubicBezTo>
                    <a:pt x="54" y="121"/>
                    <a:pt x="54" y="120"/>
                    <a:pt x="53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Oval 622"/>
            <p:cNvSpPr>
              <a:spLocks noChangeArrowheads="1"/>
            </p:cNvSpPr>
            <p:nvPr/>
          </p:nvSpPr>
          <p:spPr bwMode="auto">
            <a:xfrm>
              <a:off x="5447155" y="1969284"/>
              <a:ext cx="41113" cy="4039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Freeform 623"/>
            <p:cNvSpPr/>
            <p:nvPr/>
          </p:nvSpPr>
          <p:spPr bwMode="auto">
            <a:xfrm>
              <a:off x="5191822" y="2078197"/>
              <a:ext cx="286348" cy="257497"/>
            </a:xfrm>
            <a:custGeom>
              <a:avLst/>
              <a:gdLst>
                <a:gd name="T0" fmla="*/ 109 w 168"/>
                <a:gd name="T1" fmla="*/ 0 h 151"/>
                <a:gd name="T2" fmla="*/ 109 w 168"/>
                <a:gd name="T3" fmla="*/ 0 h 151"/>
                <a:gd name="T4" fmla="*/ 84 w 168"/>
                <a:gd name="T5" fmla="*/ 9 h 151"/>
                <a:gd name="T6" fmla="*/ 104 w 168"/>
                <a:gd name="T7" fmla="*/ 82 h 151"/>
                <a:gd name="T8" fmla="*/ 84 w 168"/>
                <a:gd name="T9" fmla="*/ 111 h 151"/>
                <a:gd name="T10" fmla="*/ 64 w 168"/>
                <a:gd name="T11" fmla="*/ 82 h 151"/>
                <a:gd name="T12" fmla="*/ 84 w 168"/>
                <a:gd name="T13" fmla="*/ 9 h 151"/>
                <a:gd name="T14" fmla="*/ 59 w 168"/>
                <a:gd name="T15" fmla="*/ 0 h 151"/>
                <a:gd name="T16" fmla="*/ 59 w 168"/>
                <a:gd name="T17" fmla="*/ 0 h 151"/>
                <a:gd name="T18" fmla="*/ 0 w 168"/>
                <a:gd name="T19" fmla="*/ 59 h 151"/>
                <a:gd name="T20" fmla="*/ 0 w 168"/>
                <a:gd name="T21" fmla="*/ 123 h 151"/>
                <a:gd name="T22" fmla="*/ 76 w 168"/>
                <a:gd name="T23" fmla="*/ 151 h 151"/>
                <a:gd name="T24" fmla="*/ 92 w 168"/>
                <a:gd name="T25" fmla="*/ 151 h 151"/>
                <a:gd name="T26" fmla="*/ 168 w 168"/>
                <a:gd name="T27" fmla="*/ 123 h 151"/>
                <a:gd name="T28" fmla="*/ 168 w 168"/>
                <a:gd name="T29" fmla="*/ 59 h 151"/>
                <a:gd name="T30" fmla="*/ 109 w 168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51">
                  <a:moveTo>
                    <a:pt x="109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7" y="6"/>
                    <a:pt x="0" y="22"/>
                    <a:pt x="0" y="59"/>
                  </a:cubicBezTo>
                  <a:cubicBezTo>
                    <a:pt x="0" y="113"/>
                    <a:pt x="0" y="123"/>
                    <a:pt x="0" y="123"/>
                  </a:cubicBezTo>
                  <a:cubicBezTo>
                    <a:pt x="0" y="123"/>
                    <a:pt x="2" y="151"/>
                    <a:pt x="76" y="151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166" y="151"/>
                    <a:pt x="168" y="123"/>
                    <a:pt x="168" y="123"/>
                  </a:cubicBezTo>
                  <a:cubicBezTo>
                    <a:pt x="168" y="123"/>
                    <a:pt x="168" y="113"/>
                    <a:pt x="168" y="59"/>
                  </a:cubicBezTo>
                  <a:cubicBezTo>
                    <a:pt x="168" y="22"/>
                    <a:pt x="132" y="6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Oval 624"/>
            <p:cNvSpPr>
              <a:spLocks noChangeArrowheads="1"/>
            </p:cNvSpPr>
            <p:nvPr/>
          </p:nvSpPr>
          <p:spPr bwMode="auto">
            <a:xfrm>
              <a:off x="5418303" y="2021937"/>
              <a:ext cx="27409" cy="2740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Oval 625"/>
            <p:cNvSpPr>
              <a:spLocks noChangeArrowheads="1"/>
            </p:cNvSpPr>
            <p:nvPr/>
          </p:nvSpPr>
          <p:spPr bwMode="auto">
            <a:xfrm>
              <a:off x="5263229" y="1897156"/>
              <a:ext cx="144977" cy="16877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0" name="组合 579"/>
          <p:cNvGrpSpPr/>
          <p:nvPr/>
        </p:nvGrpSpPr>
        <p:grpSpPr>
          <a:xfrm>
            <a:off x="4046430" y="1725492"/>
            <a:ext cx="814325" cy="569089"/>
            <a:chOff x="4046430" y="1725492"/>
            <a:chExt cx="814325" cy="569089"/>
          </a:xfrm>
          <a:solidFill>
            <a:srgbClr val="171E28"/>
          </a:solidFill>
        </p:grpSpPr>
        <p:sp>
          <p:nvSpPr>
            <p:cNvPr id="581" name="Freeform 626"/>
            <p:cNvSpPr/>
            <p:nvPr/>
          </p:nvSpPr>
          <p:spPr bwMode="auto">
            <a:xfrm>
              <a:off x="4714335" y="1725492"/>
              <a:ext cx="146420" cy="144977"/>
            </a:xfrm>
            <a:custGeom>
              <a:avLst/>
              <a:gdLst>
                <a:gd name="T0" fmla="*/ 0 w 86"/>
                <a:gd name="T1" fmla="*/ 0 h 85"/>
                <a:gd name="T2" fmla="*/ 0 w 86"/>
                <a:gd name="T3" fmla="*/ 17 h 85"/>
                <a:gd name="T4" fmla="*/ 68 w 86"/>
                <a:gd name="T5" fmla="*/ 85 h 85"/>
                <a:gd name="T6" fmla="*/ 86 w 86"/>
                <a:gd name="T7" fmla="*/ 85 h 85"/>
                <a:gd name="T8" fmla="*/ 0 w 8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8" y="17"/>
                    <a:pt x="68" y="48"/>
                    <a:pt x="68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38"/>
                    <a:pt x="48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Freeform 627"/>
            <p:cNvSpPr/>
            <p:nvPr/>
          </p:nvSpPr>
          <p:spPr bwMode="auto">
            <a:xfrm>
              <a:off x="4714335" y="1819258"/>
              <a:ext cx="52654" cy="51211"/>
            </a:xfrm>
            <a:custGeom>
              <a:avLst/>
              <a:gdLst>
                <a:gd name="T0" fmla="*/ 0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31 w 31"/>
                <a:gd name="T7" fmla="*/ 30 h 30"/>
                <a:gd name="T8" fmla="*/ 0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9" y="15"/>
                    <a:pt x="16" y="22"/>
                    <a:pt x="16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13"/>
                    <a:pt x="1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Freeform 628"/>
            <p:cNvSpPr/>
            <p:nvPr/>
          </p:nvSpPr>
          <p:spPr bwMode="auto">
            <a:xfrm>
              <a:off x="4714335" y="1776702"/>
              <a:ext cx="95930" cy="93766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15 h 55"/>
                <a:gd name="T4" fmla="*/ 40 w 56"/>
                <a:gd name="T5" fmla="*/ 55 h 55"/>
                <a:gd name="T6" fmla="*/ 56 w 56"/>
                <a:gd name="T7" fmla="*/ 55 h 55"/>
                <a:gd name="T8" fmla="*/ 0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2" y="15"/>
                    <a:pt x="40" y="33"/>
                    <a:pt x="4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25"/>
                    <a:pt x="3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Freeform 629"/>
            <p:cNvSpPr>
              <a:spLocks noEditPoints="1"/>
            </p:cNvSpPr>
            <p:nvPr/>
          </p:nvSpPr>
          <p:spPr bwMode="auto">
            <a:xfrm>
              <a:off x="4239012" y="1755785"/>
              <a:ext cx="470274" cy="322412"/>
            </a:xfrm>
            <a:custGeom>
              <a:avLst/>
              <a:gdLst>
                <a:gd name="T0" fmla="*/ 262 w 276"/>
                <a:gd name="T1" fmla="*/ 1 h 189"/>
                <a:gd name="T2" fmla="*/ 254 w 276"/>
                <a:gd name="T3" fmla="*/ 0 h 189"/>
                <a:gd name="T4" fmla="*/ 226 w 276"/>
                <a:gd name="T5" fmla="*/ 0 h 189"/>
                <a:gd name="T6" fmla="*/ 22 w 276"/>
                <a:gd name="T7" fmla="*/ 0 h 189"/>
                <a:gd name="T8" fmla="*/ 0 w 276"/>
                <a:gd name="T9" fmla="*/ 22 h 189"/>
                <a:gd name="T10" fmla="*/ 0 w 276"/>
                <a:gd name="T11" fmla="*/ 167 h 189"/>
                <a:gd name="T12" fmla="*/ 22 w 276"/>
                <a:gd name="T13" fmla="*/ 189 h 189"/>
                <a:gd name="T14" fmla="*/ 254 w 276"/>
                <a:gd name="T15" fmla="*/ 189 h 189"/>
                <a:gd name="T16" fmla="*/ 276 w 276"/>
                <a:gd name="T17" fmla="*/ 167 h 189"/>
                <a:gd name="T18" fmla="*/ 276 w 276"/>
                <a:gd name="T19" fmla="*/ 153 h 189"/>
                <a:gd name="T20" fmla="*/ 276 w 276"/>
                <a:gd name="T21" fmla="*/ 135 h 189"/>
                <a:gd name="T22" fmla="*/ 276 w 276"/>
                <a:gd name="T23" fmla="*/ 123 h 189"/>
                <a:gd name="T24" fmla="*/ 276 w 276"/>
                <a:gd name="T25" fmla="*/ 107 h 189"/>
                <a:gd name="T26" fmla="*/ 276 w 276"/>
                <a:gd name="T27" fmla="*/ 99 h 189"/>
                <a:gd name="T28" fmla="*/ 276 w 276"/>
                <a:gd name="T29" fmla="*/ 83 h 189"/>
                <a:gd name="T30" fmla="*/ 276 w 276"/>
                <a:gd name="T31" fmla="*/ 52 h 189"/>
                <a:gd name="T32" fmla="*/ 276 w 276"/>
                <a:gd name="T33" fmla="*/ 37 h 189"/>
                <a:gd name="T34" fmla="*/ 276 w 276"/>
                <a:gd name="T35" fmla="*/ 27 h 189"/>
                <a:gd name="T36" fmla="*/ 276 w 276"/>
                <a:gd name="T37" fmla="*/ 22 h 189"/>
                <a:gd name="T38" fmla="*/ 274 w 276"/>
                <a:gd name="T39" fmla="*/ 12 h 189"/>
                <a:gd name="T40" fmla="*/ 262 w 276"/>
                <a:gd name="T41" fmla="*/ 1 h 189"/>
                <a:gd name="T42" fmla="*/ 259 w 276"/>
                <a:gd name="T43" fmla="*/ 44 h 189"/>
                <a:gd name="T44" fmla="*/ 259 w 276"/>
                <a:gd name="T45" fmla="*/ 92 h 189"/>
                <a:gd name="T46" fmla="*/ 259 w 276"/>
                <a:gd name="T47" fmla="*/ 102 h 189"/>
                <a:gd name="T48" fmla="*/ 259 w 276"/>
                <a:gd name="T49" fmla="*/ 120 h 189"/>
                <a:gd name="T50" fmla="*/ 259 w 276"/>
                <a:gd name="T51" fmla="*/ 132 h 189"/>
                <a:gd name="T52" fmla="*/ 259 w 276"/>
                <a:gd name="T53" fmla="*/ 151 h 189"/>
                <a:gd name="T54" fmla="*/ 259 w 276"/>
                <a:gd name="T55" fmla="*/ 155 h 189"/>
                <a:gd name="T56" fmla="*/ 240 w 276"/>
                <a:gd name="T57" fmla="*/ 173 h 189"/>
                <a:gd name="T58" fmla="*/ 36 w 276"/>
                <a:gd name="T59" fmla="*/ 173 h 189"/>
                <a:gd name="T60" fmla="*/ 17 w 276"/>
                <a:gd name="T61" fmla="*/ 155 h 189"/>
                <a:gd name="T62" fmla="*/ 17 w 276"/>
                <a:gd name="T63" fmla="*/ 31 h 189"/>
                <a:gd name="T64" fmla="*/ 36 w 276"/>
                <a:gd name="T65" fmla="*/ 13 h 189"/>
                <a:gd name="T66" fmla="*/ 213 w 276"/>
                <a:gd name="T67" fmla="*/ 13 h 189"/>
                <a:gd name="T68" fmla="*/ 238 w 276"/>
                <a:gd name="T69" fmla="*/ 13 h 189"/>
                <a:gd name="T70" fmla="*/ 240 w 276"/>
                <a:gd name="T71" fmla="*/ 13 h 189"/>
                <a:gd name="T72" fmla="*/ 254 w 276"/>
                <a:gd name="T73" fmla="*/ 18 h 189"/>
                <a:gd name="T74" fmla="*/ 254 w 276"/>
                <a:gd name="T75" fmla="*/ 18 h 189"/>
                <a:gd name="T76" fmla="*/ 259 w 276"/>
                <a:gd name="T77" fmla="*/ 31 h 189"/>
                <a:gd name="T78" fmla="*/ 259 w 276"/>
                <a:gd name="T79" fmla="*/ 33 h 189"/>
                <a:gd name="T80" fmla="*/ 259 w 276"/>
                <a:gd name="T81" fmla="*/ 4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" h="189">
                  <a:moveTo>
                    <a:pt x="262" y="1"/>
                  </a:moveTo>
                  <a:cubicBezTo>
                    <a:pt x="259" y="0"/>
                    <a:pt x="257" y="0"/>
                    <a:pt x="254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9"/>
                    <a:pt x="10" y="189"/>
                    <a:pt x="22" y="189"/>
                  </a:cubicBezTo>
                  <a:cubicBezTo>
                    <a:pt x="254" y="189"/>
                    <a:pt x="254" y="189"/>
                    <a:pt x="254" y="189"/>
                  </a:cubicBezTo>
                  <a:cubicBezTo>
                    <a:pt x="266" y="189"/>
                    <a:pt x="276" y="179"/>
                    <a:pt x="276" y="167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6" y="135"/>
                    <a:pt x="276" y="135"/>
                    <a:pt x="276" y="135"/>
                  </a:cubicBezTo>
                  <a:cubicBezTo>
                    <a:pt x="276" y="123"/>
                    <a:pt x="276" y="123"/>
                    <a:pt x="276" y="123"/>
                  </a:cubicBezTo>
                  <a:cubicBezTo>
                    <a:pt x="276" y="107"/>
                    <a:pt x="276" y="107"/>
                    <a:pt x="276" y="107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6" y="83"/>
                    <a:pt x="276" y="83"/>
                    <a:pt x="276" y="83"/>
                  </a:cubicBezTo>
                  <a:cubicBezTo>
                    <a:pt x="276" y="52"/>
                    <a:pt x="276" y="52"/>
                    <a:pt x="276" y="52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76" y="27"/>
                    <a:pt x="276" y="27"/>
                    <a:pt x="276" y="27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18"/>
                    <a:pt x="275" y="15"/>
                    <a:pt x="274" y="12"/>
                  </a:cubicBezTo>
                  <a:cubicBezTo>
                    <a:pt x="271" y="7"/>
                    <a:pt x="267" y="3"/>
                    <a:pt x="262" y="1"/>
                  </a:cubicBezTo>
                  <a:close/>
                  <a:moveTo>
                    <a:pt x="259" y="44"/>
                  </a:moveTo>
                  <a:cubicBezTo>
                    <a:pt x="259" y="92"/>
                    <a:pt x="259" y="92"/>
                    <a:pt x="259" y="92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20"/>
                    <a:pt x="259" y="120"/>
                    <a:pt x="259" y="120"/>
                  </a:cubicBezTo>
                  <a:cubicBezTo>
                    <a:pt x="259" y="132"/>
                    <a:pt x="259" y="132"/>
                    <a:pt x="259" y="132"/>
                  </a:cubicBezTo>
                  <a:cubicBezTo>
                    <a:pt x="259" y="151"/>
                    <a:pt x="259" y="151"/>
                    <a:pt x="259" y="151"/>
                  </a:cubicBezTo>
                  <a:cubicBezTo>
                    <a:pt x="259" y="155"/>
                    <a:pt x="259" y="155"/>
                    <a:pt x="259" y="155"/>
                  </a:cubicBezTo>
                  <a:cubicBezTo>
                    <a:pt x="259" y="165"/>
                    <a:pt x="251" y="173"/>
                    <a:pt x="240" y="173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25" y="173"/>
                    <a:pt x="17" y="165"/>
                    <a:pt x="17" y="155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1"/>
                    <a:pt x="25" y="13"/>
                    <a:pt x="36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38" y="13"/>
                    <a:pt x="238" y="13"/>
                    <a:pt x="238" y="13"/>
                  </a:cubicBezTo>
                  <a:cubicBezTo>
                    <a:pt x="240" y="13"/>
                    <a:pt x="240" y="13"/>
                    <a:pt x="240" y="13"/>
                  </a:cubicBezTo>
                  <a:cubicBezTo>
                    <a:pt x="245" y="13"/>
                    <a:pt x="250" y="15"/>
                    <a:pt x="254" y="18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57" y="22"/>
                    <a:pt x="259" y="26"/>
                    <a:pt x="259" y="31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2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Oval 630"/>
            <p:cNvSpPr>
              <a:spLocks noChangeArrowheads="1"/>
            </p:cNvSpPr>
            <p:nvPr/>
          </p:nvSpPr>
          <p:spPr bwMode="auto">
            <a:xfrm>
              <a:off x="4438085" y="1829356"/>
              <a:ext cx="69964" cy="8150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Freeform 631"/>
            <p:cNvSpPr/>
            <p:nvPr/>
          </p:nvSpPr>
          <p:spPr bwMode="auto">
            <a:xfrm>
              <a:off x="4400578" y="1919516"/>
              <a:ext cx="143535" cy="82226"/>
            </a:xfrm>
            <a:custGeom>
              <a:avLst/>
              <a:gdLst>
                <a:gd name="T0" fmla="*/ 61 w 84"/>
                <a:gd name="T1" fmla="*/ 0 h 48"/>
                <a:gd name="T2" fmla="*/ 43 w 84"/>
                <a:gd name="T3" fmla="*/ 6 h 48"/>
                <a:gd name="T4" fmla="*/ 52 w 84"/>
                <a:gd name="T5" fmla="*/ 30 h 48"/>
                <a:gd name="T6" fmla="*/ 43 w 84"/>
                <a:gd name="T7" fmla="*/ 42 h 48"/>
                <a:gd name="T8" fmla="*/ 35 w 84"/>
                <a:gd name="T9" fmla="*/ 30 h 48"/>
                <a:gd name="T10" fmla="*/ 43 w 84"/>
                <a:gd name="T11" fmla="*/ 6 h 48"/>
                <a:gd name="T12" fmla="*/ 23 w 84"/>
                <a:gd name="T13" fmla="*/ 0 h 48"/>
                <a:gd name="T14" fmla="*/ 0 w 84"/>
                <a:gd name="T15" fmla="*/ 23 h 48"/>
                <a:gd name="T16" fmla="*/ 0 w 84"/>
                <a:gd name="T17" fmla="*/ 48 h 48"/>
                <a:gd name="T18" fmla="*/ 39 w 84"/>
                <a:gd name="T19" fmla="*/ 48 h 48"/>
                <a:gd name="T20" fmla="*/ 45 w 84"/>
                <a:gd name="T21" fmla="*/ 48 h 48"/>
                <a:gd name="T22" fmla="*/ 84 w 84"/>
                <a:gd name="T23" fmla="*/ 48 h 48"/>
                <a:gd name="T24" fmla="*/ 84 w 84"/>
                <a:gd name="T25" fmla="*/ 23 h 48"/>
                <a:gd name="T26" fmla="*/ 61 w 84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48">
                  <a:moveTo>
                    <a:pt x="61" y="0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3"/>
                    <a:pt x="0" y="10"/>
                    <a:pt x="0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23"/>
                  </a:cubicBezTo>
                  <a:cubicBezTo>
                    <a:pt x="84" y="10"/>
                    <a:pt x="72" y="3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Freeform 632"/>
            <p:cNvSpPr/>
            <p:nvPr/>
          </p:nvSpPr>
          <p:spPr bwMode="auto">
            <a:xfrm>
              <a:off x="4046430" y="2013282"/>
              <a:ext cx="207728" cy="281299"/>
            </a:xfrm>
            <a:custGeom>
              <a:avLst/>
              <a:gdLst>
                <a:gd name="T0" fmla="*/ 62 w 122"/>
                <a:gd name="T1" fmla="*/ 3 h 165"/>
                <a:gd name="T2" fmla="*/ 110 w 122"/>
                <a:gd name="T3" fmla="*/ 73 h 165"/>
                <a:gd name="T4" fmla="*/ 110 w 122"/>
                <a:gd name="T5" fmla="*/ 106 h 165"/>
                <a:gd name="T6" fmla="*/ 73 w 122"/>
                <a:gd name="T7" fmla="*/ 84 h 165"/>
                <a:gd name="T8" fmla="*/ 62 w 122"/>
                <a:gd name="T9" fmla="*/ 3 h 165"/>
                <a:gd name="T10" fmla="*/ 0 w 122"/>
                <a:gd name="T11" fmla="*/ 42 h 165"/>
                <a:gd name="T12" fmla="*/ 0 w 122"/>
                <a:gd name="T13" fmla="*/ 141 h 165"/>
                <a:gd name="T14" fmla="*/ 62 w 122"/>
                <a:gd name="T15" fmla="*/ 165 h 165"/>
                <a:gd name="T16" fmla="*/ 122 w 122"/>
                <a:gd name="T17" fmla="*/ 130 h 165"/>
                <a:gd name="T18" fmla="*/ 122 w 122"/>
                <a:gd name="T19" fmla="*/ 84 h 165"/>
                <a:gd name="T20" fmla="*/ 62 w 122"/>
                <a:gd name="T2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65">
                  <a:moveTo>
                    <a:pt x="62" y="3"/>
                  </a:moveTo>
                  <a:cubicBezTo>
                    <a:pt x="110" y="73"/>
                    <a:pt x="110" y="73"/>
                    <a:pt x="110" y="73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0" y="0"/>
                    <a:pt x="0" y="42"/>
                  </a:cubicBezTo>
                  <a:cubicBezTo>
                    <a:pt x="0" y="85"/>
                    <a:pt x="0" y="141"/>
                    <a:pt x="0" y="141"/>
                  </a:cubicBezTo>
                  <a:cubicBezTo>
                    <a:pt x="0" y="141"/>
                    <a:pt x="7" y="165"/>
                    <a:pt x="62" y="165"/>
                  </a:cubicBezTo>
                  <a:cubicBezTo>
                    <a:pt x="116" y="165"/>
                    <a:pt x="122" y="149"/>
                    <a:pt x="122" y="130"/>
                  </a:cubicBezTo>
                  <a:cubicBezTo>
                    <a:pt x="122" y="110"/>
                    <a:pt x="122" y="84"/>
                    <a:pt x="122" y="84"/>
                  </a:cubicBezTo>
                  <a:cubicBezTo>
                    <a:pt x="122" y="84"/>
                    <a:pt x="109" y="3"/>
                    <a:pt x="6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Oval 633"/>
            <p:cNvSpPr>
              <a:spLocks noChangeArrowheads="1"/>
            </p:cNvSpPr>
            <p:nvPr/>
          </p:nvSpPr>
          <p:spPr bwMode="auto">
            <a:xfrm>
              <a:off x="4057970" y="1817094"/>
              <a:ext cx="163731" cy="1911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9" name="组合 588"/>
          <p:cNvGrpSpPr/>
          <p:nvPr/>
        </p:nvGrpSpPr>
        <p:grpSpPr>
          <a:xfrm>
            <a:off x="3090013" y="1610808"/>
            <a:ext cx="582794" cy="758785"/>
            <a:chOff x="3090013" y="1610808"/>
            <a:chExt cx="582794" cy="758785"/>
          </a:xfrm>
          <a:solidFill>
            <a:srgbClr val="171E28"/>
          </a:solidFill>
        </p:grpSpPr>
        <p:sp>
          <p:nvSpPr>
            <p:cNvPr id="590" name="Freeform 634"/>
            <p:cNvSpPr>
              <a:spLocks noEditPoints="1"/>
            </p:cNvSpPr>
            <p:nvPr/>
          </p:nvSpPr>
          <p:spPr bwMode="auto">
            <a:xfrm>
              <a:off x="3137618" y="1610808"/>
              <a:ext cx="535189" cy="533747"/>
            </a:xfrm>
            <a:custGeom>
              <a:avLst/>
              <a:gdLst>
                <a:gd name="T0" fmla="*/ 225 w 314"/>
                <a:gd name="T1" fmla="*/ 39 h 313"/>
                <a:gd name="T2" fmla="*/ 34 w 314"/>
                <a:gd name="T3" fmla="*/ 89 h 313"/>
                <a:gd name="T4" fmla="*/ 62 w 314"/>
                <a:gd name="T5" fmla="*/ 264 h 313"/>
                <a:gd name="T6" fmla="*/ 84 w 314"/>
                <a:gd name="T7" fmla="*/ 280 h 313"/>
                <a:gd name="T8" fmla="*/ 110 w 314"/>
                <a:gd name="T9" fmla="*/ 292 h 313"/>
                <a:gd name="T10" fmla="*/ 275 w 314"/>
                <a:gd name="T11" fmla="*/ 230 h 313"/>
                <a:gd name="T12" fmla="*/ 225 w 314"/>
                <a:gd name="T13" fmla="*/ 39 h 313"/>
                <a:gd name="T14" fmla="*/ 229 w 314"/>
                <a:gd name="T15" fmla="*/ 203 h 313"/>
                <a:gd name="T16" fmla="*/ 111 w 314"/>
                <a:gd name="T17" fmla="*/ 234 h 313"/>
                <a:gd name="T18" fmla="*/ 79 w 314"/>
                <a:gd name="T19" fmla="*/ 116 h 313"/>
                <a:gd name="T20" fmla="*/ 198 w 314"/>
                <a:gd name="T21" fmla="*/ 84 h 313"/>
                <a:gd name="T22" fmla="*/ 229 w 314"/>
                <a:gd name="T23" fmla="*/ 20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313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Oval 635"/>
            <p:cNvSpPr>
              <a:spLocks noChangeArrowheads="1"/>
            </p:cNvSpPr>
            <p:nvPr/>
          </p:nvSpPr>
          <p:spPr bwMode="auto">
            <a:xfrm>
              <a:off x="3359051" y="1778145"/>
              <a:ext cx="85111" cy="87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Freeform 636"/>
            <p:cNvSpPr/>
            <p:nvPr/>
          </p:nvSpPr>
          <p:spPr bwMode="auto">
            <a:xfrm>
              <a:off x="3401606" y="1873354"/>
              <a:ext cx="92324" cy="98816"/>
            </a:xfrm>
            <a:custGeom>
              <a:avLst/>
              <a:gdLst>
                <a:gd name="T0" fmla="*/ 13 w 54"/>
                <a:gd name="T1" fmla="*/ 0 h 58"/>
                <a:gd name="T2" fmla="*/ 0 w 54"/>
                <a:gd name="T3" fmla="*/ 11 h 58"/>
                <a:gd name="T4" fmla="*/ 13 w 54"/>
                <a:gd name="T5" fmla="*/ 40 h 58"/>
                <a:gd name="T6" fmla="*/ 0 w 54"/>
                <a:gd name="T7" fmla="*/ 58 h 58"/>
                <a:gd name="T8" fmla="*/ 4 w 54"/>
                <a:gd name="T9" fmla="*/ 58 h 58"/>
                <a:gd name="T10" fmla="*/ 44 w 54"/>
                <a:gd name="T11" fmla="*/ 16 h 58"/>
                <a:gd name="T12" fmla="*/ 13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Freeform 637"/>
            <p:cNvSpPr/>
            <p:nvPr/>
          </p:nvSpPr>
          <p:spPr bwMode="auto">
            <a:xfrm>
              <a:off x="3310004" y="1873354"/>
              <a:ext cx="91603" cy="98816"/>
            </a:xfrm>
            <a:custGeom>
              <a:avLst/>
              <a:gdLst>
                <a:gd name="T0" fmla="*/ 54 w 54"/>
                <a:gd name="T1" fmla="*/ 11 h 58"/>
                <a:gd name="T2" fmla="*/ 41 w 54"/>
                <a:gd name="T3" fmla="*/ 0 h 58"/>
                <a:gd name="T4" fmla="*/ 11 w 54"/>
                <a:gd name="T5" fmla="*/ 16 h 58"/>
                <a:gd name="T6" fmla="*/ 50 w 54"/>
                <a:gd name="T7" fmla="*/ 58 h 58"/>
                <a:gd name="T8" fmla="*/ 54 w 54"/>
                <a:gd name="T9" fmla="*/ 58 h 58"/>
                <a:gd name="T10" fmla="*/ 41 w 54"/>
                <a:gd name="T11" fmla="*/ 40 h 58"/>
                <a:gd name="T12" fmla="*/ 54 w 54"/>
                <a:gd name="T1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Freeform 638"/>
            <p:cNvSpPr/>
            <p:nvPr/>
          </p:nvSpPr>
          <p:spPr bwMode="auto">
            <a:xfrm>
              <a:off x="3090013" y="2076754"/>
              <a:ext cx="225039" cy="292839"/>
            </a:xfrm>
            <a:custGeom>
              <a:avLst/>
              <a:gdLst>
                <a:gd name="T0" fmla="*/ 85 w 132"/>
                <a:gd name="T1" fmla="*/ 0 h 172"/>
                <a:gd name="T2" fmla="*/ 12 w 132"/>
                <a:gd name="T3" fmla="*/ 125 h 172"/>
                <a:gd name="T4" fmla="*/ 25 w 132"/>
                <a:gd name="T5" fmla="*/ 158 h 172"/>
                <a:gd name="T6" fmla="*/ 58 w 132"/>
                <a:gd name="T7" fmla="*/ 156 h 172"/>
                <a:gd name="T8" fmla="*/ 132 w 132"/>
                <a:gd name="T9" fmla="*/ 28 h 172"/>
                <a:gd name="T10" fmla="*/ 105 w 132"/>
                <a:gd name="T11" fmla="*/ 19 h 172"/>
                <a:gd name="T12" fmla="*/ 85 w 13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7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5" name="组合 594"/>
          <p:cNvGrpSpPr/>
          <p:nvPr/>
        </p:nvGrpSpPr>
        <p:grpSpPr>
          <a:xfrm>
            <a:off x="1899902" y="1643266"/>
            <a:ext cx="842455" cy="682330"/>
            <a:chOff x="2005919" y="1192693"/>
            <a:chExt cx="842455" cy="682330"/>
          </a:xfrm>
          <a:solidFill>
            <a:srgbClr val="171E28"/>
          </a:solidFill>
        </p:grpSpPr>
        <p:sp>
          <p:nvSpPr>
            <p:cNvPr id="596" name="Freeform 639"/>
            <p:cNvSpPr>
              <a:spLocks noEditPoints="1"/>
            </p:cNvSpPr>
            <p:nvPr/>
          </p:nvSpPr>
          <p:spPr bwMode="auto">
            <a:xfrm>
              <a:off x="2551928" y="1576413"/>
              <a:ext cx="296446" cy="298610"/>
            </a:xfrm>
            <a:custGeom>
              <a:avLst/>
              <a:gdLst>
                <a:gd name="T0" fmla="*/ 87 w 174"/>
                <a:gd name="T1" fmla="*/ 0 h 175"/>
                <a:gd name="T2" fmla="*/ 61 w 174"/>
                <a:gd name="T3" fmla="*/ 4 h 175"/>
                <a:gd name="T4" fmla="*/ 44 w 174"/>
                <a:gd name="T5" fmla="*/ 11 h 175"/>
                <a:gd name="T6" fmla="*/ 35 w 174"/>
                <a:gd name="T7" fmla="*/ 17 h 175"/>
                <a:gd name="T8" fmla="*/ 0 w 174"/>
                <a:gd name="T9" fmla="*/ 87 h 175"/>
                <a:gd name="T10" fmla="*/ 1 w 174"/>
                <a:gd name="T11" fmla="*/ 103 h 175"/>
                <a:gd name="T12" fmla="*/ 5 w 174"/>
                <a:gd name="T13" fmla="*/ 117 h 175"/>
                <a:gd name="T14" fmla="*/ 11 w 174"/>
                <a:gd name="T15" fmla="*/ 130 h 175"/>
                <a:gd name="T16" fmla="*/ 87 w 174"/>
                <a:gd name="T17" fmla="*/ 175 h 175"/>
                <a:gd name="T18" fmla="*/ 174 w 174"/>
                <a:gd name="T19" fmla="*/ 87 h 175"/>
                <a:gd name="T20" fmla="*/ 87 w 174"/>
                <a:gd name="T21" fmla="*/ 0 h 175"/>
                <a:gd name="T22" fmla="*/ 87 w 174"/>
                <a:gd name="T23" fmla="*/ 151 h 175"/>
                <a:gd name="T24" fmla="*/ 29 w 174"/>
                <a:gd name="T25" fmla="*/ 113 h 175"/>
                <a:gd name="T26" fmla="*/ 24 w 174"/>
                <a:gd name="T27" fmla="*/ 87 h 175"/>
                <a:gd name="T28" fmla="*/ 28 w 174"/>
                <a:gd name="T29" fmla="*/ 64 h 175"/>
                <a:gd name="T30" fmla="*/ 62 w 174"/>
                <a:gd name="T31" fmla="*/ 29 h 175"/>
                <a:gd name="T32" fmla="*/ 87 w 174"/>
                <a:gd name="T33" fmla="*/ 24 h 175"/>
                <a:gd name="T34" fmla="*/ 150 w 174"/>
                <a:gd name="T35" fmla="*/ 87 h 175"/>
                <a:gd name="T36" fmla="*/ 87 w 174"/>
                <a:gd name="T37" fmla="*/ 1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175">
                  <a:moveTo>
                    <a:pt x="87" y="0"/>
                  </a:moveTo>
                  <a:cubicBezTo>
                    <a:pt x="78" y="0"/>
                    <a:pt x="69" y="2"/>
                    <a:pt x="61" y="4"/>
                  </a:cubicBezTo>
                  <a:cubicBezTo>
                    <a:pt x="55" y="6"/>
                    <a:pt x="50" y="8"/>
                    <a:pt x="44" y="11"/>
                  </a:cubicBezTo>
                  <a:cubicBezTo>
                    <a:pt x="41" y="13"/>
                    <a:pt x="38" y="15"/>
                    <a:pt x="35" y="17"/>
                  </a:cubicBezTo>
                  <a:cubicBezTo>
                    <a:pt x="14" y="33"/>
                    <a:pt x="0" y="59"/>
                    <a:pt x="0" y="87"/>
                  </a:cubicBezTo>
                  <a:cubicBezTo>
                    <a:pt x="0" y="93"/>
                    <a:pt x="0" y="98"/>
                    <a:pt x="1" y="103"/>
                  </a:cubicBezTo>
                  <a:cubicBezTo>
                    <a:pt x="2" y="108"/>
                    <a:pt x="3" y="113"/>
                    <a:pt x="5" y="117"/>
                  </a:cubicBezTo>
                  <a:cubicBezTo>
                    <a:pt x="6" y="122"/>
                    <a:pt x="8" y="126"/>
                    <a:pt x="11" y="130"/>
                  </a:cubicBezTo>
                  <a:cubicBezTo>
                    <a:pt x="26" y="157"/>
                    <a:pt x="54" y="175"/>
                    <a:pt x="87" y="175"/>
                  </a:cubicBezTo>
                  <a:cubicBezTo>
                    <a:pt x="135" y="175"/>
                    <a:pt x="174" y="136"/>
                    <a:pt x="174" y="87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7" y="151"/>
                  </a:moveTo>
                  <a:cubicBezTo>
                    <a:pt x="61" y="151"/>
                    <a:pt x="39" y="135"/>
                    <a:pt x="29" y="113"/>
                  </a:cubicBezTo>
                  <a:cubicBezTo>
                    <a:pt x="25" y="105"/>
                    <a:pt x="24" y="97"/>
                    <a:pt x="24" y="87"/>
                  </a:cubicBezTo>
                  <a:cubicBezTo>
                    <a:pt x="24" y="79"/>
                    <a:pt x="25" y="71"/>
                    <a:pt x="28" y="64"/>
                  </a:cubicBezTo>
                  <a:cubicBezTo>
                    <a:pt x="34" y="48"/>
                    <a:pt x="47" y="36"/>
                    <a:pt x="62" y="29"/>
                  </a:cubicBezTo>
                  <a:cubicBezTo>
                    <a:pt x="70" y="26"/>
                    <a:pt x="78" y="24"/>
                    <a:pt x="87" y="24"/>
                  </a:cubicBezTo>
                  <a:cubicBezTo>
                    <a:pt x="122" y="24"/>
                    <a:pt x="150" y="52"/>
                    <a:pt x="150" y="87"/>
                  </a:cubicBezTo>
                  <a:cubicBezTo>
                    <a:pt x="150" y="122"/>
                    <a:pt x="122" y="151"/>
                    <a:pt x="87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Freeform 640"/>
            <p:cNvSpPr/>
            <p:nvPr/>
          </p:nvSpPr>
          <p:spPr bwMode="auto">
            <a:xfrm>
              <a:off x="2626941" y="1647820"/>
              <a:ext cx="81505" cy="102422"/>
            </a:xfrm>
            <a:custGeom>
              <a:avLst/>
              <a:gdLst>
                <a:gd name="T0" fmla="*/ 44 w 48"/>
                <a:gd name="T1" fmla="*/ 0 h 60"/>
                <a:gd name="T2" fmla="*/ 41 w 48"/>
                <a:gd name="T3" fmla="*/ 2 h 60"/>
                <a:gd name="T4" fmla="*/ 40 w 48"/>
                <a:gd name="T5" fmla="*/ 5 h 60"/>
                <a:gd name="T6" fmla="*/ 40 w 48"/>
                <a:gd name="T7" fmla="*/ 43 h 60"/>
                <a:gd name="T8" fmla="*/ 4 w 48"/>
                <a:gd name="T9" fmla="*/ 52 h 60"/>
                <a:gd name="T10" fmla="*/ 1 w 48"/>
                <a:gd name="T11" fmla="*/ 57 h 60"/>
                <a:gd name="T12" fmla="*/ 5 w 48"/>
                <a:gd name="T13" fmla="*/ 60 h 60"/>
                <a:gd name="T14" fmla="*/ 6 w 48"/>
                <a:gd name="T15" fmla="*/ 60 h 60"/>
                <a:gd name="T16" fmla="*/ 45 w 48"/>
                <a:gd name="T17" fmla="*/ 50 h 60"/>
                <a:gd name="T18" fmla="*/ 48 w 48"/>
                <a:gd name="T19" fmla="*/ 46 h 60"/>
                <a:gd name="T20" fmla="*/ 48 w 48"/>
                <a:gd name="T21" fmla="*/ 46 h 60"/>
                <a:gd name="T22" fmla="*/ 48 w 48"/>
                <a:gd name="T23" fmla="*/ 46 h 60"/>
                <a:gd name="T24" fmla="*/ 48 w 48"/>
                <a:gd name="T25" fmla="*/ 45 h 60"/>
                <a:gd name="T26" fmla="*/ 48 w 48"/>
                <a:gd name="T27" fmla="*/ 5 h 60"/>
                <a:gd name="T28" fmla="*/ 44 w 48"/>
                <a:gd name="T2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0">
                  <a:moveTo>
                    <a:pt x="44" y="0"/>
                  </a:moveTo>
                  <a:cubicBezTo>
                    <a:pt x="43" y="0"/>
                    <a:pt x="42" y="1"/>
                    <a:pt x="41" y="2"/>
                  </a:cubicBezTo>
                  <a:cubicBezTo>
                    <a:pt x="41" y="2"/>
                    <a:pt x="40" y="3"/>
                    <a:pt x="40" y="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0" y="55"/>
                    <a:pt x="1" y="57"/>
                  </a:cubicBezTo>
                  <a:cubicBezTo>
                    <a:pt x="1" y="59"/>
                    <a:pt x="3" y="60"/>
                    <a:pt x="5" y="60"/>
                  </a:cubicBezTo>
                  <a:cubicBezTo>
                    <a:pt x="5" y="60"/>
                    <a:pt x="5" y="60"/>
                    <a:pt x="6" y="6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8" y="48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7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Freeform 641"/>
            <p:cNvSpPr/>
            <p:nvPr/>
          </p:nvSpPr>
          <p:spPr bwMode="auto">
            <a:xfrm>
              <a:off x="2551928" y="1429993"/>
              <a:ext cx="100258" cy="158681"/>
            </a:xfrm>
            <a:custGeom>
              <a:avLst/>
              <a:gdLst>
                <a:gd name="T0" fmla="*/ 34 w 59"/>
                <a:gd name="T1" fmla="*/ 93 h 93"/>
                <a:gd name="T2" fmla="*/ 40 w 59"/>
                <a:gd name="T3" fmla="*/ 90 h 93"/>
                <a:gd name="T4" fmla="*/ 59 w 59"/>
                <a:gd name="T5" fmla="*/ 79 h 93"/>
                <a:gd name="T6" fmla="*/ 39 w 59"/>
                <a:gd name="T7" fmla="*/ 35 h 93"/>
                <a:gd name="T8" fmla="*/ 6 w 59"/>
                <a:gd name="T9" fmla="*/ 0 h 93"/>
                <a:gd name="T10" fmla="*/ 0 w 59"/>
                <a:gd name="T11" fmla="*/ 30 h 93"/>
                <a:gd name="T12" fmla="*/ 34 w 59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3">
                  <a:moveTo>
                    <a:pt x="34" y="93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5" y="63"/>
                    <a:pt x="48" y="48"/>
                    <a:pt x="39" y="35"/>
                  </a:cubicBezTo>
                  <a:cubicBezTo>
                    <a:pt x="30" y="21"/>
                    <a:pt x="19" y="10"/>
                    <a:pt x="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8" y="46"/>
                    <a:pt x="30" y="68"/>
                    <a:pt x="34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Freeform 642"/>
            <p:cNvSpPr/>
            <p:nvPr/>
          </p:nvSpPr>
          <p:spPr bwMode="auto">
            <a:xfrm>
              <a:off x="2304529" y="1768995"/>
              <a:ext cx="247399" cy="78620"/>
            </a:xfrm>
            <a:custGeom>
              <a:avLst/>
              <a:gdLst>
                <a:gd name="T0" fmla="*/ 135 w 145"/>
                <a:gd name="T1" fmla="*/ 0 h 46"/>
                <a:gd name="T2" fmla="*/ 72 w 145"/>
                <a:gd name="T3" fmla="*/ 19 h 46"/>
                <a:gd name="T4" fmla="*/ 10 w 145"/>
                <a:gd name="T5" fmla="*/ 0 h 46"/>
                <a:gd name="T6" fmla="*/ 5 w 145"/>
                <a:gd name="T7" fmla="*/ 12 h 46"/>
                <a:gd name="T8" fmla="*/ 0 w 145"/>
                <a:gd name="T9" fmla="*/ 25 h 46"/>
                <a:gd name="T10" fmla="*/ 72 w 145"/>
                <a:gd name="T11" fmla="*/ 46 h 46"/>
                <a:gd name="T12" fmla="*/ 145 w 145"/>
                <a:gd name="T13" fmla="*/ 25 h 46"/>
                <a:gd name="T14" fmla="*/ 138 w 145"/>
                <a:gd name="T15" fmla="*/ 9 h 46"/>
                <a:gd name="T16" fmla="*/ 135 w 14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46">
                  <a:moveTo>
                    <a:pt x="135" y="0"/>
                  </a:moveTo>
                  <a:cubicBezTo>
                    <a:pt x="117" y="12"/>
                    <a:pt x="96" y="19"/>
                    <a:pt x="72" y="19"/>
                  </a:cubicBezTo>
                  <a:cubicBezTo>
                    <a:pt x="49" y="19"/>
                    <a:pt x="28" y="12"/>
                    <a:pt x="10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38"/>
                    <a:pt x="46" y="46"/>
                    <a:pt x="72" y="46"/>
                  </a:cubicBezTo>
                  <a:cubicBezTo>
                    <a:pt x="99" y="46"/>
                    <a:pt x="124" y="39"/>
                    <a:pt x="145" y="25"/>
                  </a:cubicBezTo>
                  <a:cubicBezTo>
                    <a:pt x="138" y="9"/>
                    <a:pt x="138" y="9"/>
                    <a:pt x="138" y="9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Freeform 643"/>
            <p:cNvSpPr/>
            <p:nvPr/>
          </p:nvSpPr>
          <p:spPr bwMode="auto">
            <a:xfrm>
              <a:off x="2321119" y="1327572"/>
              <a:ext cx="213499" cy="188975"/>
            </a:xfrm>
            <a:custGeom>
              <a:avLst/>
              <a:gdLst>
                <a:gd name="T0" fmla="*/ 57 w 125"/>
                <a:gd name="T1" fmla="*/ 111 h 111"/>
                <a:gd name="T2" fmla="*/ 68 w 125"/>
                <a:gd name="T3" fmla="*/ 111 h 111"/>
                <a:gd name="T4" fmla="*/ 125 w 125"/>
                <a:gd name="T5" fmla="*/ 91 h 111"/>
                <a:gd name="T6" fmla="*/ 125 w 125"/>
                <a:gd name="T7" fmla="*/ 90 h 111"/>
                <a:gd name="T8" fmla="*/ 125 w 125"/>
                <a:gd name="T9" fmla="*/ 82 h 111"/>
                <a:gd name="T10" fmla="*/ 125 w 125"/>
                <a:gd name="T11" fmla="*/ 50 h 111"/>
                <a:gd name="T12" fmla="*/ 125 w 125"/>
                <a:gd name="T13" fmla="*/ 44 h 111"/>
                <a:gd name="T14" fmla="*/ 109 w 125"/>
                <a:gd name="T15" fmla="*/ 13 h 111"/>
                <a:gd name="T16" fmla="*/ 81 w 125"/>
                <a:gd name="T17" fmla="*/ 0 h 111"/>
                <a:gd name="T18" fmla="*/ 62 w 125"/>
                <a:gd name="T19" fmla="*/ 7 h 111"/>
                <a:gd name="T20" fmla="*/ 70 w 125"/>
                <a:gd name="T21" fmla="*/ 35 h 111"/>
                <a:gd name="T22" fmla="*/ 77 w 125"/>
                <a:gd name="T23" fmla="*/ 61 h 111"/>
                <a:gd name="T24" fmla="*/ 76 w 125"/>
                <a:gd name="T25" fmla="*/ 63 h 111"/>
                <a:gd name="T26" fmla="*/ 62 w 125"/>
                <a:gd name="T27" fmla="*/ 82 h 111"/>
                <a:gd name="T28" fmla="*/ 49 w 125"/>
                <a:gd name="T29" fmla="*/ 63 h 111"/>
                <a:gd name="T30" fmla="*/ 48 w 125"/>
                <a:gd name="T31" fmla="*/ 61 h 111"/>
                <a:gd name="T32" fmla="*/ 55 w 125"/>
                <a:gd name="T33" fmla="*/ 35 h 111"/>
                <a:gd name="T34" fmla="*/ 62 w 125"/>
                <a:gd name="T35" fmla="*/ 7 h 111"/>
                <a:gd name="T36" fmla="*/ 44 w 125"/>
                <a:gd name="T37" fmla="*/ 0 h 111"/>
                <a:gd name="T38" fmla="*/ 0 w 125"/>
                <a:gd name="T39" fmla="*/ 44 h 111"/>
                <a:gd name="T40" fmla="*/ 0 w 125"/>
                <a:gd name="T41" fmla="*/ 50 h 111"/>
                <a:gd name="T42" fmla="*/ 0 w 125"/>
                <a:gd name="T43" fmla="*/ 82 h 111"/>
                <a:gd name="T44" fmla="*/ 0 w 125"/>
                <a:gd name="T45" fmla="*/ 90 h 111"/>
                <a:gd name="T46" fmla="*/ 0 w 125"/>
                <a:gd name="T47" fmla="*/ 91 h 111"/>
                <a:gd name="T48" fmla="*/ 57 w 125"/>
                <a:gd name="T4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111">
                  <a:moveTo>
                    <a:pt x="57" y="111"/>
                  </a:moveTo>
                  <a:cubicBezTo>
                    <a:pt x="68" y="111"/>
                    <a:pt x="68" y="111"/>
                    <a:pt x="68" y="111"/>
                  </a:cubicBezTo>
                  <a:cubicBezTo>
                    <a:pt x="123" y="111"/>
                    <a:pt x="125" y="91"/>
                    <a:pt x="125" y="91"/>
                  </a:cubicBezTo>
                  <a:cubicBezTo>
                    <a:pt x="125" y="91"/>
                    <a:pt x="125" y="91"/>
                    <a:pt x="125" y="90"/>
                  </a:cubicBezTo>
                  <a:cubicBezTo>
                    <a:pt x="125" y="88"/>
                    <a:pt x="125" y="86"/>
                    <a:pt x="125" y="82"/>
                  </a:cubicBezTo>
                  <a:cubicBezTo>
                    <a:pt x="125" y="76"/>
                    <a:pt x="125" y="66"/>
                    <a:pt x="125" y="50"/>
                  </a:cubicBezTo>
                  <a:cubicBezTo>
                    <a:pt x="125" y="48"/>
                    <a:pt x="125" y="46"/>
                    <a:pt x="125" y="44"/>
                  </a:cubicBezTo>
                  <a:cubicBezTo>
                    <a:pt x="125" y="30"/>
                    <a:pt x="118" y="20"/>
                    <a:pt x="109" y="13"/>
                  </a:cubicBezTo>
                  <a:cubicBezTo>
                    <a:pt x="100" y="6"/>
                    <a:pt x="89" y="2"/>
                    <a:pt x="81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7" y="4"/>
                    <a:pt x="0" y="16"/>
                    <a:pt x="0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66"/>
                    <a:pt x="0" y="76"/>
                    <a:pt x="0" y="82"/>
                  </a:cubicBezTo>
                  <a:cubicBezTo>
                    <a:pt x="0" y="86"/>
                    <a:pt x="0" y="88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2" y="111"/>
                    <a:pt x="57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Oval 644"/>
            <p:cNvSpPr>
              <a:spLocks noChangeArrowheads="1"/>
            </p:cNvSpPr>
            <p:nvPr/>
          </p:nvSpPr>
          <p:spPr bwMode="auto">
            <a:xfrm>
              <a:off x="2374493" y="1192693"/>
              <a:ext cx="107471" cy="1247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Freeform 645"/>
            <p:cNvSpPr/>
            <p:nvPr/>
          </p:nvSpPr>
          <p:spPr bwMode="auto">
            <a:xfrm>
              <a:off x="2203550" y="1433600"/>
              <a:ext cx="100979" cy="155075"/>
            </a:xfrm>
            <a:custGeom>
              <a:avLst/>
              <a:gdLst>
                <a:gd name="T0" fmla="*/ 25 w 59"/>
                <a:gd name="T1" fmla="*/ 91 h 91"/>
                <a:gd name="T2" fmla="*/ 59 w 59"/>
                <a:gd name="T3" fmla="*/ 28 h 91"/>
                <a:gd name="T4" fmla="*/ 50 w 59"/>
                <a:gd name="T5" fmla="*/ 0 h 91"/>
                <a:gd name="T6" fmla="*/ 0 w 59"/>
                <a:gd name="T7" fmla="*/ 77 h 91"/>
                <a:gd name="T8" fmla="*/ 19 w 59"/>
                <a:gd name="T9" fmla="*/ 88 h 91"/>
                <a:gd name="T10" fmla="*/ 25 w 59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91">
                  <a:moveTo>
                    <a:pt x="25" y="91"/>
                  </a:moveTo>
                  <a:cubicBezTo>
                    <a:pt x="29" y="66"/>
                    <a:pt x="41" y="44"/>
                    <a:pt x="59" y="2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6" y="19"/>
                    <a:pt x="7" y="46"/>
                    <a:pt x="0" y="77"/>
                  </a:cubicBezTo>
                  <a:cubicBezTo>
                    <a:pt x="19" y="88"/>
                    <a:pt x="19" y="88"/>
                    <a:pt x="19" y="88"/>
                  </a:cubicBezTo>
                  <a:lnTo>
                    <a:pt x="2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Freeform 646"/>
            <p:cNvSpPr>
              <a:spLocks noEditPoints="1"/>
            </p:cNvSpPr>
            <p:nvPr/>
          </p:nvSpPr>
          <p:spPr bwMode="auto">
            <a:xfrm>
              <a:off x="2005919" y="1576413"/>
              <a:ext cx="298610" cy="298610"/>
            </a:xfrm>
            <a:custGeom>
              <a:avLst/>
              <a:gdLst>
                <a:gd name="T0" fmla="*/ 140 w 175"/>
                <a:gd name="T1" fmla="*/ 17 h 175"/>
                <a:gd name="T2" fmla="*/ 130 w 175"/>
                <a:gd name="T3" fmla="*/ 11 h 175"/>
                <a:gd name="T4" fmla="*/ 114 w 175"/>
                <a:gd name="T5" fmla="*/ 4 h 175"/>
                <a:gd name="T6" fmla="*/ 87 w 175"/>
                <a:gd name="T7" fmla="*/ 0 h 175"/>
                <a:gd name="T8" fmla="*/ 0 w 175"/>
                <a:gd name="T9" fmla="*/ 87 h 175"/>
                <a:gd name="T10" fmla="*/ 87 w 175"/>
                <a:gd name="T11" fmla="*/ 175 h 175"/>
                <a:gd name="T12" fmla="*/ 164 w 175"/>
                <a:gd name="T13" fmla="*/ 130 h 175"/>
                <a:gd name="T14" fmla="*/ 168 w 175"/>
                <a:gd name="T15" fmla="*/ 120 h 175"/>
                <a:gd name="T16" fmla="*/ 173 w 175"/>
                <a:gd name="T17" fmla="*/ 103 h 175"/>
                <a:gd name="T18" fmla="*/ 175 w 175"/>
                <a:gd name="T19" fmla="*/ 87 h 175"/>
                <a:gd name="T20" fmla="*/ 140 w 175"/>
                <a:gd name="T21" fmla="*/ 17 h 175"/>
                <a:gd name="T22" fmla="*/ 87 w 175"/>
                <a:gd name="T23" fmla="*/ 151 h 175"/>
                <a:gd name="T24" fmla="*/ 24 w 175"/>
                <a:gd name="T25" fmla="*/ 87 h 175"/>
                <a:gd name="T26" fmla="*/ 87 w 175"/>
                <a:gd name="T27" fmla="*/ 24 h 175"/>
                <a:gd name="T28" fmla="*/ 112 w 175"/>
                <a:gd name="T29" fmla="*/ 29 h 175"/>
                <a:gd name="T30" fmla="*/ 146 w 175"/>
                <a:gd name="T31" fmla="*/ 64 h 175"/>
                <a:gd name="T32" fmla="*/ 151 w 175"/>
                <a:gd name="T33" fmla="*/ 87 h 175"/>
                <a:gd name="T34" fmla="*/ 145 w 175"/>
                <a:gd name="T35" fmla="*/ 113 h 175"/>
                <a:gd name="T36" fmla="*/ 87 w 175"/>
                <a:gd name="T37" fmla="*/ 1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175">
                  <a:moveTo>
                    <a:pt x="140" y="17"/>
                  </a:moveTo>
                  <a:cubicBezTo>
                    <a:pt x="137" y="15"/>
                    <a:pt x="134" y="13"/>
                    <a:pt x="130" y="11"/>
                  </a:cubicBezTo>
                  <a:cubicBezTo>
                    <a:pt x="125" y="8"/>
                    <a:pt x="120" y="6"/>
                    <a:pt x="114" y="4"/>
                  </a:cubicBezTo>
                  <a:cubicBezTo>
                    <a:pt x="105" y="2"/>
                    <a:pt x="97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136"/>
                    <a:pt x="39" y="175"/>
                    <a:pt x="87" y="175"/>
                  </a:cubicBezTo>
                  <a:cubicBezTo>
                    <a:pt x="120" y="175"/>
                    <a:pt x="149" y="157"/>
                    <a:pt x="164" y="130"/>
                  </a:cubicBezTo>
                  <a:cubicBezTo>
                    <a:pt x="165" y="127"/>
                    <a:pt x="167" y="124"/>
                    <a:pt x="168" y="120"/>
                  </a:cubicBezTo>
                  <a:cubicBezTo>
                    <a:pt x="171" y="115"/>
                    <a:pt x="172" y="109"/>
                    <a:pt x="173" y="103"/>
                  </a:cubicBezTo>
                  <a:cubicBezTo>
                    <a:pt x="174" y="98"/>
                    <a:pt x="175" y="93"/>
                    <a:pt x="175" y="87"/>
                  </a:cubicBezTo>
                  <a:cubicBezTo>
                    <a:pt x="175" y="59"/>
                    <a:pt x="161" y="33"/>
                    <a:pt x="140" y="17"/>
                  </a:cubicBezTo>
                  <a:close/>
                  <a:moveTo>
                    <a:pt x="87" y="151"/>
                  </a:moveTo>
                  <a:cubicBezTo>
                    <a:pt x="52" y="151"/>
                    <a:pt x="24" y="122"/>
                    <a:pt x="24" y="87"/>
                  </a:cubicBezTo>
                  <a:cubicBezTo>
                    <a:pt x="24" y="52"/>
                    <a:pt x="52" y="24"/>
                    <a:pt x="87" y="24"/>
                  </a:cubicBezTo>
                  <a:cubicBezTo>
                    <a:pt x="96" y="24"/>
                    <a:pt x="105" y="26"/>
                    <a:pt x="112" y="29"/>
                  </a:cubicBezTo>
                  <a:cubicBezTo>
                    <a:pt x="128" y="36"/>
                    <a:pt x="140" y="48"/>
                    <a:pt x="146" y="64"/>
                  </a:cubicBezTo>
                  <a:cubicBezTo>
                    <a:pt x="149" y="71"/>
                    <a:pt x="151" y="79"/>
                    <a:pt x="151" y="87"/>
                  </a:cubicBezTo>
                  <a:cubicBezTo>
                    <a:pt x="151" y="96"/>
                    <a:pt x="149" y="105"/>
                    <a:pt x="145" y="113"/>
                  </a:cubicBezTo>
                  <a:cubicBezTo>
                    <a:pt x="136" y="135"/>
                    <a:pt x="113" y="151"/>
                    <a:pt x="87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Freeform 647"/>
            <p:cNvSpPr>
              <a:spLocks noEditPoints="1"/>
            </p:cNvSpPr>
            <p:nvPr/>
          </p:nvSpPr>
          <p:spPr bwMode="auto">
            <a:xfrm>
              <a:off x="2111948" y="1651426"/>
              <a:ext cx="90160" cy="150026"/>
            </a:xfrm>
            <a:custGeom>
              <a:avLst/>
              <a:gdLst>
                <a:gd name="T0" fmla="*/ 46 w 53"/>
                <a:gd name="T1" fmla="*/ 40 h 88"/>
                <a:gd name="T2" fmla="*/ 40 w 53"/>
                <a:gd name="T3" fmla="*/ 37 h 88"/>
                <a:gd name="T4" fmla="*/ 30 w 53"/>
                <a:gd name="T5" fmla="*/ 34 h 88"/>
                <a:gd name="T6" fmla="*/ 30 w 53"/>
                <a:gd name="T7" fmla="*/ 17 h 88"/>
                <a:gd name="T8" fmla="*/ 38 w 53"/>
                <a:gd name="T9" fmla="*/ 24 h 88"/>
                <a:gd name="T10" fmla="*/ 44 w 53"/>
                <a:gd name="T11" fmla="*/ 28 h 88"/>
                <a:gd name="T12" fmla="*/ 49 w 53"/>
                <a:gd name="T13" fmla="*/ 27 h 88"/>
                <a:gd name="T14" fmla="*/ 50 w 53"/>
                <a:gd name="T15" fmla="*/ 23 h 88"/>
                <a:gd name="T16" fmla="*/ 49 w 53"/>
                <a:gd name="T17" fmla="*/ 19 h 88"/>
                <a:gd name="T18" fmla="*/ 46 w 53"/>
                <a:gd name="T19" fmla="*/ 14 h 88"/>
                <a:gd name="T20" fmla="*/ 39 w 53"/>
                <a:gd name="T21" fmla="*/ 10 h 88"/>
                <a:gd name="T22" fmla="*/ 30 w 53"/>
                <a:gd name="T23" fmla="*/ 8 h 88"/>
                <a:gd name="T24" fmla="*/ 30 w 53"/>
                <a:gd name="T25" fmla="*/ 4 h 88"/>
                <a:gd name="T26" fmla="*/ 26 w 53"/>
                <a:gd name="T27" fmla="*/ 0 h 88"/>
                <a:gd name="T28" fmla="*/ 23 w 53"/>
                <a:gd name="T29" fmla="*/ 4 h 88"/>
                <a:gd name="T30" fmla="*/ 23 w 53"/>
                <a:gd name="T31" fmla="*/ 8 h 88"/>
                <a:gd name="T32" fmla="*/ 7 w 53"/>
                <a:gd name="T33" fmla="*/ 14 h 88"/>
                <a:gd name="T34" fmla="*/ 2 w 53"/>
                <a:gd name="T35" fmla="*/ 26 h 88"/>
                <a:gd name="T36" fmla="*/ 5 w 53"/>
                <a:gd name="T37" fmla="*/ 35 h 88"/>
                <a:gd name="T38" fmla="*/ 12 w 53"/>
                <a:gd name="T39" fmla="*/ 40 h 88"/>
                <a:gd name="T40" fmla="*/ 23 w 53"/>
                <a:gd name="T41" fmla="*/ 44 h 88"/>
                <a:gd name="T42" fmla="*/ 23 w 53"/>
                <a:gd name="T43" fmla="*/ 64 h 88"/>
                <a:gd name="T44" fmla="*/ 18 w 53"/>
                <a:gd name="T45" fmla="*/ 61 h 88"/>
                <a:gd name="T46" fmla="*/ 15 w 53"/>
                <a:gd name="T47" fmla="*/ 58 h 88"/>
                <a:gd name="T48" fmla="*/ 12 w 53"/>
                <a:gd name="T49" fmla="*/ 53 h 88"/>
                <a:gd name="T50" fmla="*/ 10 w 53"/>
                <a:gd name="T51" fmla="*/ 50 h 88"/>
                <a:gd name="T52" fmla="*/ 6 w 53"/>
                <a:gd name="T53" fmla="*/ 49 h 88"/>
                <a:gd name="T54" fmla="*/ 2 w 53"/>
                <a:gd name="T55" fmla="*/ 51 h 88"/>
                <a:gd name="T56" fmla="*/ 0 w 53"/>
                <a:gd name="T57" fmla="*/ 54 h 88"/>
                <a:gd name="T58" fmla="*/ 1 w 53"/>
                <a:gd name="T59" fmla="*/ 60 h 88"/>
                <a:gd name="T60" fmla="*/ 6 w 53"/>
                <a:gd name="T61" fmla="*/ 66 h 88"/>
                <a:gd name="T62" fmla="*/ 13 w 53"/>
                <a:gd name="T63" fmla="*/ 70 h 88"/>
                <a:gd name="T64" fmla="*/ 23 w 53"/>
                <a:gd name="T65" fmla="*/ 72 h 88"/>
                <a:gd name="T66" fmla="*/ 23 w 53"/>
                <a:gd name="T67" fmla="*/ 84 h 88"/>
                <a:gd name="T68" fmla="*/ 24 w 53"/>
                <a:gd name="T69" fmla="*/ 87 h 88"/>
                <a:gd name="T70" fmla="*/ 27 w 53"/>
                <a:gd name="T71" fmla="*/ 88 h 88"/>
                <a:gd name="T72" fmla="*/ 29 w 53"/>
                <a:gd name="T73" fmla="*/ 87 h 88"/>
                <a:gd name="T74" fmla="*/ 30 w 53"/>
                <a:gd name="T75" fmla="*/ 83 h 88"/>
                <a:gd name="T76" fmla="*/ 30 w 53"/>
                <a:gd name="T77" fmla="*/ 72 h 88"/>
                <a:gd name="T78" fmla="*/ 42 w 53"/>
                <a:gd name="T79" fmla="*/ 69 h 88"/>
                <a:gd name="T80" fmla="*/ 50 w 53"/>
                <a:gd name="T81" fmla="*/ 62 h 88"/>
                <a:gd name="T82" fmla="*/ 53 w 53"/>
                <a:gd name="T83" fmla="*/ 53 h 88"/>
                <a:gd name="T84" fmla="*/ 51 w 53"/>
                <a:gd name="T85" fmla="*/ 46 h 88"/>
                <a:gd name="T86" fmla="*/ 46 w 53"/>
                <a:gd name="T87" fmla="*/ 40 h 88"/>
                <a:gd name="T88" fmla="*/ 23 w 53"/>
                <a:gd name="T89" fmla="*/ 33 h 88"/>
                <a:gd name="T90" fmla="*/ 17 w 53"/>
                <a:gd name="T91" fmla="*/ 30 h 88"/>
                <a:gd name="T92" fmla="*/ 14 w 53"/>
                <a:gd name="T93" fmla="*/ 25 h 88"/>
                <a:gd name="T94" fmla="*/ 17 w 53"/>
                <a:gd name="T95" fmla="*/ 19 h 88"/>
                <a:gd name="T96" fmla="*/ 23 w 53"/>
                <a:gd name="T97" fmla="*/ 16 h 88"/>
                <a:gd name="T98" fmla="*/ 23 w 53"/>
                <a:gd name="T99" fmla="*/ 33 h 88"/>
                <a:gd name="T100" fmla="*/ 37 w 53"/>
                <a:gd name="T101" fmla="*/ 61 h 88"/>
                <a:gd name="T102" fmla="*/ 30 w 53"/>
                <a:gd name="T103" fmla="*/ 64 h 88"/>
                <a:gd name="T104" fmla="*/ 30 w 53"/>
                <a:gd name="T105" fmla="*/ 45 h 88"/>
                <a:gd name="T106" fmla="*/ 38 w 53"/>
                <a:gd name="T107" fmla="*/ 49 h 88"/>
                <a:gd name="T108" fmla="*/ 40 w 53"/>
                <a:gd name="T109" fmla="*/ 55 h 88"/>
                <a:gd name="T110" fmla="*/ 37 w 53"/>
                <a:gd name="T111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88">
                  <a:moveTo>
                    <a:pt x="46" y="40"/>
                  </a:moveTo>
                  <a:cubicBezTo>
                    <a:pt x="44" y="39"/>
                    <a:pt x="42" y="38"/>
                    <a:pt x="40" y="37"/>
                  </a:cubicBezTo>
                  <a:cubicBezTo>
                    <a:pt x="37" y="36"/>
                    <a:pt x="34" y="35"/>
                    <a:pt x="30" y="3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4" y="18"/>
                    <a:pt x="37" y="20"/>
                    <a:pt x="38" y="24"/>
                  </a:cubicBezTo>
                  <a:cubicBezTo>
                    <a:pt x="39" y="27"/>
                    <a:pt x="41" y="28"/>
                    <a:pt x="44" y="28"/>
                  </a:cubicBezTo>
                  <a:cubicBezTo>
                    <a:pt x="46" y="28"/>
                    <a:pt x="47" y="28"/>
                    <a:pt x="49" y="27"/>
                  </a:cubicBezTo>
                  <a:cubicBezTo>
                    <a:pt x="50" y="26"/>
                    <a:pt x="50" y="24"/>
                    <a:pt x="50" y="23"/>
                  </a:cubicBezTo>
                  <a:cubicBezTo>
                    <a:pt x="50" y="22"/>
                    <a:pt x="50" y="20"/>
                    <a:pt x="49" y="19"/>
                  </a:cubicBezTo>
                  <a:cubicBezTo>
                    <a:pt x="48" y="17"/>
                    <a:pt x="47" y="16"/>
                    <a:pt x="46" y="14"/>
                  </a:cubicBezTo>
                  <a:cubicBezTo>
                    <a:pt x="44" y="12"/>
                    <a:pt x="41" y="11"/>
                    <a:pt x="39" y="10"/>
                  </a:cubicBezTo>
                  <a:cubicBezTo>
                    <a:pt x="36" y="9"/>
                    <a:pt x="33" y="8"/>
                    <a:pt x="30" y="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"/>
                    <a:pt x="29" y="0"/>
                    <a:pt x="26" y="0"/>
                  </a:cubicBezTo>
                  <a:cubicBezTo>
                    <a:pt x="24" y="0"/>
                    <a:pt x="23" y="1"/>
                    <a:pt x="23" y="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6" y="9"/>
                    <a:pt x="11" y="10"/>
                    <a:pt x="7" y="14"/>
                  </a:cubicBezTo>
                  <a:cubicBezTo>
                    <a:pt x="4" y="17"/>
                    <a:pt x="2" y="21"/>
                    <a:pt x="2" y="26"/>
                  </a:cubicBezTo>
                  <a:cubicBezTo>
                    <a:pt x="2" y="29"/>
                    <a:pt x="3" y="32"/>
                    <a:pt x="5" y="35"/>
                  </a:cubicBezTo>
                  <a:cubicBezTo>
                    <a:pt x="7" y="37"/>
                    <a:pt x="9" y="39"/>
                    <a:pt x="12" y="40"/>
                  </a:cubicBezTo>
                  <a:cubicBezTo>
                    <a:pt x="15" y="42"/>
                    <a:pt x="19" y="43"/>
                    <a:pt x="23" y="4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1" y="63"/>
                    <a:pt x="19" y="62"/>
                    <a:pt x="18" y="61"/>
                  </a:cubicBezTo>
                  <a:cubicBezTo>
                    <a:pt x="16" y="60"/>
                    <a:pt x="15" y="59"/>
                    <a:pt x="15" y="58"/>
                  </a:cubicBezTo>
                  <a:cubicBezTo>
                    <a:pt x="14" y="57"/>
                    <a:pt x="13" y="55"/>
                    <a:pt x="12" y="53"/>
                  </a:cubicBezTo>
                  <a:cubicBezTo>
                    <a:pt x="12" y="51"/>
                    <a:pt x="11" y="51"/>
                    <a:pt x="10" y="50"/>
                  </a:cubicBezTo>
                  <a:cubicBezTo>
                    <a:pt x="9" y="49"/>
                    <a:pt x="8" y="49"/>
                    <a:pt x="6" y="49"/>
                  </a:cubicBezTo>
                  <a:cubicBezTo>
                    <a:pt x="5" y="49"/>
                    <a:pt x="3" y="50"/>
                    <a:pt x="2" y="51"/>
                  </a:cubicBezTo>
                  <a:cubicBezTo>
                    <a:pt x="0" y="52"/>
                    <a:pt x="0" y="53"/>
                    <a:pt x="0" y="54"/>
                  </a:cubicBezTo>
                  <a:cubicBezTo>
                    <a:pt x="0" y="56"/>
                    <a:pt x="0" y="58"/>
                    <a:pt x="1" y="60"/>
                  </a:cubicBezTo>
                  <a:cubicBezTo>
                    <a:pt x="2" y="62"/>
                    <a:pt x="4" y="64"/>
                    <a:pt x="6" y="66"/>
                  </a:cubicBezTo>
                  <a:cubicBezTo>
                    <a:pt x="8" y="67"/>
                    <a:pt x="10" y="69"/>
                    <a:pt x="13" y="70"/>
                  </a:cubicBezTo>
                  <a:cubicBezTo>
                    <a:pt x="16" y="71"/>
                    <a:pt x="19" y="72"/>
                    <a:pt x="23" y="7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6"/>
                    <a:pt x="24" y="87"/>
                  </a:cubicBezTo>
                  <a:cubicBezTo>
                    <a:pt x="24" y="87"/>
                    <a:pt x="25" y="88"/>
                    <a:pt x="27" y="88"/>
                  </a:cubicBezTo>
                  <a:cubicBezTo>
                    <a:pt x="28" y="88"/>
                    <a:pt x="29" y="87"/>
                    <a:pt x="29" y="87"/>
                  </a:cubicBezTo>
                  <a:cubicBezTo>
                    <a:pt x="29" y="86"/>
                    <a:pt x="30" y="85"/>
                    <a:pt x="30" y="8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4" y="72"/>
                    <a:pt x="39" y="71"/>
                    <a:pt x="42" y="69"/>
                  </a:cubicBezTo>
                  <a:cubicBezTo>
                    <a:pt x="46" y="67"/>
                    <a:pt x="48" y="65"/>
                    <a:pt x="50" y="62"/>
                  </a:cubicBezTo>
                  <a:cubicBezTo>
                    <a:pt x="52" y="59"/>
                    <a:pt x="53" y="56"/>
                    <a:pt x="53" y="53"/>
                  </a:cubicBezTo>
                  <a:cubicBezTo>
                    <a:pt x="53" y="51"/>
                    <a:pt x="52" y="48"/>
                    <a:pt x="51" y="46"/>
                  </a:cubicBezTo>
                  <a:cubicBezTo>
                    <a:pt x="50" y="44"/>
                    <a:pt x="48" y="42"/>
                    <a:pt x="46" y="40"/>
                  </a:cubicBezTo>
                  <a:close/>
                  <a:moveTo>
                    <a:pt x="23" y="33"/>
                  </a:moveTo>
                  <a:cubicBezTo>
                    <a:pt x="20" y="32"/>
                    <a:pt x="18" y="31"/>
                    <a:pt x="17" y="30"/>
                  </a:cubicBezTo>
                  <a:cubicBezTo>
                    <a:pt x="15" y="28"/>
                    <a:pt x="14" y="27"/>
                    <a:pt x="14" y="25"/>
                  </a:cubicBezTo>
                  <a:cubicBezTo>
                    <a:pt x="14" y="22"/>
                    <a:pt x="15" y="20"/>
                    <a:pt x="17" y="19"/>
                  </a:cubicBezTo>
                  <a:cubicBezTo>
                    <a:pt x="18" y="18"/>
                    <a:pt x="20" y="17"/>
                    <a:pt x="23" y="16"/>
                  </a:cubicBezTo>
                  <a:lnTo>
                    <a:pt x="23" y="33"/>
                  </a:lnTo>
                  <a:close/>
                  <a:moveTo>
                    <a:pt x="37" y="61"/>
                  </a:moveTo>
                  <a:cubicBezTo>
                    <a:pt x="36" y="62"/>
                    <a:pt x="33" y="63"/>
                    <a:pt x="30" y="6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3" y="46"/>
                    <a:pt x="36" y="47"/>
                    <a:pt x="38" y="49"/>
                  </a:cubicBezTo>
                  <a:cubicBezTo>
                    <a:pt x="39" y="50"/>
                    <a:pt x="40" y="52"/>
                    <a:pt x="40" y="55"/>
                  </a:cubicBezTo>
                  <a:cubicBezTo>
                    <a:pt x="40" y="57"/>
                    <a:pt x="39" y="59"/>
                    <a:pt x="3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05" name="组合 604"/>
          <p:cNvGrpSpPr/>
          <p:nvPr/>
        </p:nvGrpSpPr>
        <p:grpSpPr>
          <a:xfrm>
            <a:off x="921848" y="1628119"/>
            <a:ext cx="670069" cy="756622"/>
            <a:chOff x="1027865" y="1177546"/>
            <a:chExt cx="670069" cy="756622"/>
          </a:xfrm>
          <a:solidFill>
            <a:srgbClr val="171E28"/>
          </a:solidFill>
        </p:grpSpPr>
        <p:sp>
          <p:nvSpPr>
            <p:cNvPr id="606" name="Oval 648"/>
            <p:cNvSpPr>
              <a:spLocks noChangeArrowheads="1"/>
            </p:cNvSpPr>
            <p:nvPr/>
          </p:nvSpPr>
          <p:spPr bwMode="auto">
            <a:xfrm>
              <a:off x="1494533" y="1264821"/>
              <a:ext cx="189697" cy="219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Freeform 649"/>
            <p:cNvSpPr>
              <a:spLocks noEditPoints="1"/>
            </p:cNvSpPr>
            <p:nvPr/>
          </p:nvSpPr>
          <p:spPr bwMode="auto">
            <a:xfrm>
              <a:off x="1301951" y="1177546"/>
              <a:ext cx="199795" cy="173829"/>
            </a:xfrm>
            <a:custGeom>
              <a:avLst/>
              <a:gdLst>
                <a:gd name="T0" fmla="*/ 106 w 117"/>
                <a:gd name="T1" fmla="*/ 67 h 102"/>
                <a:gd name="T2" fmla="*/ 117 w 117"/>
                <a:gd name="T3" fmla="*/ 45 h 102"/>
                <a:gd name="T4" fmla="*/ 117 w 117"/>
                <a:gd name="T5" fmla="*/ 24 h 102"/>
                <a:gd name="T6" fmla="*/ 94 w 117"/>
                <a:gd name="T7" fmla="*/ 0 h 102"/>
                <a:gd name="T8" fmla="*/ 23 w 117"/>
                <a:gd name="T9" fmla="*/ 0 h 102"/>
                <a:gd name="T10" fmla="*/ 0 w 117"/>
                <a:gd name="T11" fmla="*/ 24 h 102"/>
                <a:gd name="T12" fmla="*/ 0 w 117"/>
                <a:gd name="T13" fmla="*/ 45 h 102"/>
                <a:gd name="T14" fmla="*/ 23 w 117"/>
                <a:gd name="T15" fmla="*/ 70 h 102"/>
                <a:gd name="T16" fmla="*/ 73 w 117"/>
                <a:gd name="T17" fmla="*/ 70 h 102"/>
                <a:gd name="T18" fmla="*/ 110 w 117"/>
                <a:gd name="T19" fmla="*/ 102 h 102"/>
                <a:gd name="T20" fmla="*/ 106 w 117"/>
                <a:gd name="T21" fmla="*/ 67 h 102"/>
                <a:gd name="T22" fmla="*/ 88 w 117"/>
                <a:gd name="T23" fmla="*/ 60 h 102"/>
                <a:gd name="T24" fmla="*/ 31 w 117"/>
                <a:gd name="T25" fmla="*/ 60 h 102"/>
                <a:gd name="T26" fmla="*/ 13 w 117"/>
                <a:gd name="T27" fmla="*/ 43 h 102"/>
                <a:gd name="T28" fmla="*/ 13 w 117"/>
                <a:gd name="T29" fmla="*/ 27 h 102"/>
                <a:gd name="T30" fmla="*/ 31 w 117"/>
                <a:gd name="T31" fmla="*/ 9 h 102"/>
                <a:gd name="T32" fmla="*/ 88 w 117"/>
                <a:gd name="T33" fmla="*/ 9 h 102"/>
                <a:gd name="T34" fmla="*/ 106 w 117"/>
                <a:gd name="T35" fmla="*/ 27 h 102"/>
                <a:gd name="T36" fmla="*/ 106 w 117"/>
                <a:gd name="T37" fmla="*/ 43 h 102"/>
                <a:gd name="T38" fmla="*/ 88 w 117"/>
                <a:gd name="T3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02">
                  <a:moveTo>
                    <a:pt x="106" y="67"/>
                  </a:moveTo>
                  <a:cubicBezTo>
                    <a:pt x="112" y="62"/>
                    <a:pt x="117" y="55"/>
                    <a:pt x="117" y="4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1"/>
                    <a:pt x="107" y="0"/>
                    <a:pt x="9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0" y="70"/>
                    <a:pt x="2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110" y="102"/>
                    <a:pt x="110" y="102"/>
                    <a:pt x="110" y="102"/>
                  </a:cubicBezTo>
                  <a:lnTo>
                    <a:pt x="106" y="67"/>
                  </a:lnTo>
                  <a:close/>
                  <a:moveTo>
                    <a:pt x="88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21" y="60"/>
                    <a:pt x="13" y="52"/>
                    <a:pt x="13" y="4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17"/>
                    <a:pt x="21" y="9"/>
                    <a:pt x="31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8" y="9"/>
                    <a:pt x="106" y="17"/>
                    <a:pt x="106" y="2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52"/>
                    <a:pt x="98" y="60"/>
                    <a:pt x="8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Freeform 650"/>
            <p:cNvSpPr/>
            <p:nvPr/>
          </p:nvSpPr>
          <p:spPr bwMode="auto">
            <a:xfrm>
              <a:off x="1455584" y="1491302"/>
              <a:ext cx="242350" cy="325297"/>
            </a:xfrm>
            <a:custGeom>
              <a:avLst/>
              <a:gdLst>
                <a:gd name="T0" fmla="*/ 71 w 142"/>
                <a:gd name="T1" fmla="*/ 3 h 191"/>
                <a:gd name="T2" fmla="*/ 57 w 142"/>
                <a:gd name="T3" fmla="*/ 97 h 191"/>
                <a:gd name="T4" fmla="*/ 15 w 142"/>
                <a:gd name="T5" fmla="*/ 123 h 191"/>
                <a:gd name="T6" fmla="*/ 15 w 142"/>
                <a:gd name="T7" fmla="*/ 85 h 191"/>
                <a:gd name="T8" fmla="*/ 71 w 142"/>
                <a:gd name="T9" fmla="*/ 3 h 191"/>
                <a:gd name="T10" fmla="*/ 0 w 142"/>
                <a:gd name="T11" fmla="*/ 97 h 191"/>
                <a:gd name="T12" fmla="*/ 0 w 142"/>
                <a:gd name="T13" fmla="*/ 150 h 191"/>
                <a:gd name="T14" fmla="*/ 71 w 142"/>
                <a:gd name="T15" fmla="*/ 191 h 191"/>
                <a:gd name="T16" fmla="*/ 142 w 142"/>
                <a:gd name="T17" fmla="*/ 163 h 191"/>
                <a:gd name="T18" fmla="*/ 142 w 142"/>
                <a:gd name="T19" fmla="*/ 49 h 191"/>
                <a:gd name="T20" fmla="*/ 71 w 142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1">
                  <a:moveTo>
                    <a:pt x="71" y="3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6" y="3"/>
                    <a:pt x="0" y="97"/>
                    <a:pt x="0" y="97"/>
                  </a:cubicBezTo>
                  <a:cubicBezTo>
                    <a:pt x="0" y="97"/>
                    <a:pt x="0" y="128"/>
                    <a:pt x="0" y="150"/>
                  </a:cubicBezTo>
                  <a:cubicBezTo>
                    <a:pt x="0" y="173"/>
                    <a:pt x="8" y="191"/>
                    <a:pt x="71" y="191"/>
                  </a:cubicBezTo>
                  <a:cubicBezTo>
                    <a:pt x="134" y="191"/>
                    <a:pt x="142" y="163"/>
                    <a:pt x="142" y="163"/>
                  </a:cubicBezTo>
                  <a:cubicBezTo>
                    <a:pt x="142" y="163"/>
                    <a:pt x="142" y="98"/>
                    <a:pt x="142" y="49"/>
                  </a:cubicBezTo>
                  <a:cubicBezTo>
                    <a:pt x="142" y="0"/>
                    <a:pt x="71" y="3"/>
                    <a:pt x="7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Oval 651"/>
            <p:cNvSpPr>
              <a:spLocks noChangeArrowheads="1"/>
            </p:cNvSpPr>
            <p:nvPr/>
          </p:nvSpPr>
          <p:spPr bwMode="auto">
            <a:xfrm>
              <a:off x="1421683" y="1225150"/>
              <a:ext cx="21638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Oval 652"/>
            <p:cNvSpPr>
              <a:spLocks noChangeArrowheads="1"/>
            </p:cNvSpPr>
            <p:nvPr/>
          </p:nvSpPr>
          <p:spPr bwMode="auto">
            <a:xfrm>
              <a:off x="1387062" y="1225150"/>
              <a:ext cx="23802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Oval 653"/>
            <p:cNvSpPr>
              <a:spLocks noChangeArrowheads="1"/>
            </p:cNvSpPr>
            <p:nvPr/>
          </p:nvSpPr>
          <p:spPr bwMode="auto">
            <a:xfrm>
              <a:off x="1351719" y="1223708"/>
              <a:ext cx="23802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Oval 654"/>
            <p:cNvSpPr>
              <a:spLocks noChangeArrowheads="1"/>
            </p:cNvSpPr>
            <p:nvPr/>
          </p:nvSpPr>
          <p:spPr bwMode="auto">
            <a:xfrm>
              <a:off x="1353162" y="1396094"/>
              <a:ext cx="22360" cy="21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Oval 655"/>
            <p:cNvSpPr>
              <a:spLocks noChangeArrowheads="1"/>
            </p:cNvSpPr>
            <p:nvPr/>
          </p:nvSpPr>
          <p:spPr bwMode="auto">
            <a:xfrm>
              <a:off x="1317098" y="1397536"/>
              <a:ext cx="22360" cy="223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Oval 656"/>
            <p:cNvSpPr>
              <a:spLocks noChangeArrowheads="1"/>
            </p:cNvSpPr>
            <p:nvPr/>
          </p:nvSpPr>
          <p:spPr bwMode="auto">
            <a:xfrm>
              <a:off x="1283198" y="1397536"/>
              <a:ext cx="23802" cy="223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Freeform 657"/>
            <p:cNvSpPr/>
            <p:nvPr/>
          </p:nvSpPr>
          <p:spPr bwMode="auto">
            <a:xfrm>
              <a:off x="1027865" y="1608871"/>
              <a:ext cx="240186" cy="325297"/>
            </a:xfrm>
            <a:custGeom>
              <a:avLst/>
              <a:gdLst>
                <a:gd name="T0" fmla="*/ 71 w 141"/>
                <a:gd name="T1" fmla="*/ 3 h 191"/>
                <a:gd name="T2" fmla="*/ 127 w 141"/>
                <a:gd name="T3" fmla="*/ 84 h 191"/>
                <a:gd name="T4" fmla="*/ 127 w 141"/>
                <a:gd name="T5" fmla="*/ 122 h 191"/>
                <a:gd name="T6" fmla="*/ 85 w 141"/>
                <a:gd name="T7" fmla="*/ 97 h 191"/>
                <a:gd name="T8" fmla="*/ 71 w 141"/>
                <a:gd name="T9" fmla="*/ 3 h 191"/>
                <a:gd name="T10" fmla="*/ 0 w 141"/>
                <a:gd name="T11" fmla="*/ 48 h 191"/>
                <a:gd name="T12" fmla="*/ 0 w 141"/>
                <a:gd name="T13" fmla="*/ 163 h 191"/>
                <a:gd name="T14" fmla="*/ 71 w 141"/>
                <a:gd name="T15" fmla="*/ 191 h 191"/>
                <a:gd name="T16" fmla="*/ 141 w 141"/>
                <a:gd name="T17" fmla="*/ 150 h 191"/>
                <a:gd name="T18" fmla="*/ 141 w 141"/>
                <a:gd name="T19" fmla="*/ 97 h 191"/>
                <a:gd name="T20" fmla="*/ 71 w 141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1">
                  <a:moveTo>
                    <a:pt x="71" y="3"/>
                  </a:moveTo>
                  <a:cubicBezTo>
                    <a:pt x="127" y="84"/>
                    <a:pt x="127" y="84"/>
                    <a:pt x="127" y="84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0" y="0"/>
                    <a:pt x="0" y="48"/>
                  </a:cubicBezTo>
                  <a:cubicBezTo>
                    <a:pt x="0" y="98"/>
                    <a:pt x="0" y="163"/>
                    <a:pt x="0" y="163"/>
                  </a:cubicBezTo>
                  <a:cubicBezTo>
                    <a:pt x="0" y="163"/>
                    <a:pt x="8" y="191"/>
                    <a:pt x="71" y="191"/>
                  </a:cubicBezTo>
                  <a:cubicBezTo>
                    <a:pt x="134" y="191"/>
                    <a:pt x="141" y="173"/>
                    <a:pt x="141" y="150"/>
                  </a:cubicBezTo>
                  <a:cubicBezTo>
                    <a:pt x="141" y="127"/>
                    <a:pt x="141" y="97"/>
                    <a:pt x="141" y="97"/>
                  </a:cubicBezTo>
                  <a:cubicBezTo>
                    <a:pt x="141" y="97"/>
                    <a:pt x="126" y="3"/>
                    <a:pt x="7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Freeform 658"/>
            <p:cNvSpPr>
              <a:spLocks noEditPoints="1"/>
            </p:cNvSpPr>
            <p:nvPr/>
          </p:nvSpPr>
          <p:spPr bwMode="auto">
            <a:xfrm>
              <a:off x="1226938" y="1347768"/>
              <a:ext cx="197631" cy="175992"/>
            </a:xfrm>
            <a:custGeom>
              <a:avLst/>
              <a:gdLst>
                <a:gd name="T0" fmla="*/ 94 w 116"/>
                <a:gd name="T1" fmla="*/ 0 h 103"/>
                <a:gd name="T2" fmla="*/ 22 w 116"/>
                <a:gd name="T3" fmla="*/ 0 h 103"/>
                <a:gd name="T4" fmla="*/ 0 w 116"/>
                <a:gd name="T5" fmla="*/ 25 h 103"/>
                <a:gd name="T6" fmla="*/ 0 w 116"/>
                <a:gd name="T7" fmla="*/ 46 h 103"/>
                <a:gd name="T8" fmla="*/ 11 w 116"/>
                <a:gd name="T9" fmla="*/ 67 h 103"/>
                <a:gd name="T10" fmla="*/ 6 w 116"/>
                <a:gd name="T11" fmla="*/ 103 h 103"/>
                <a:gd name="T12" fmla="*/ 43 w 116"/>
                <a:gd name="T13" fmla="*/ 71 h 103"/>
                <a:gd name="T14" fmla="*/ 94 w 116"/>
                <a:gd name="T15" fmla="*/ 71 h 103"/>
                <a:gd name="T16" fmla="*/ 116 w 116"/>
                <a:gd name="T17" fmla="*/ 46 h 103"/>
                <a:gd name="T18" fmla="*/ 116 w 116"/>
                <a:gd name="T19" fmla="*/ 25 h 103"/>
                <a:gd name="T20" fmla="*/ 94 w 116"/>
                <a:gd name="T21" fmla="*/ 0 h 103"/>
                <a:gd name="T22" fmla="*/ 104 w 116"/>
                <a:gd name="T23" fmla="*/ 43 h 103"/>
                <a:gd name="T24" fmla="*/ 86 w 116"/>
                <a:gd name="T25" fmla="*/ 61 h 103"/>
                <a:gd name="T26" fmla="*/ 29 w 116"/>
                <a:gd name="T27" fmla="*/ 61 h 103"/>
                <a:gd name="T28" fmla="*/ 11 w 116"/>
                <a:gd name="T29" fmla="*/ 43 h 103"/>
                <a:gd name="T30" fmla="*/ 11 w 116"/>
                <a:gd name="T31" fmla="*/ 28 h 103"/>
                <a:gd name="T32" fmla="*/ 29 w 116"/>
                <a:gd name="T33" fmla="*/ 10 h 103"/>
                <a:gd name="T34" fmla="*/ 86 w 116"/>
                <a:gd name="T35" fmla="*/ 10 h 103"/>
                <a:gd name="T36" fmla="*/ 104 w 116"/>
                <a:gd name="T37" fmla="*/ 28 h 103"/>
                <a:gd name="T38" fmla="*/ 104 w 116"/>
                <a:gd name="T39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03">
                  <a:moveTo>
                    <a:pt x="9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4" y="63"/>
                    <a:pt x="11" y="67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6" y="71"/>
                    <a:pt x="116" y="60"/>
                    <a:pt x="116" y="4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11"/>
                    <a:pt x="106" y="0"/>
                    <a:pt x="94" y="0"/>
                  </a:cubicBezTo>
                  <a:close/>
                  <a:moveTo>
                    <a:pt x="104" y="43"/>
                  </a:moveTo>
                  <a:cubicBezTo>
                    <a:pt x="104" y="53"/>
                    <a:pt x="96" y="61"/>
                    <a:pt x="86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19" y="61"/>
                    <a:pt x="11" y="53"/>
                    <a:pt x="11" y="4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18"/>
                    <a:pt x="19" y="10"/>
                    <a:pt x="29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6" y="10"/>
                    <a:pt x="104" y="18"/>
                    <a:pt x="104" y="28"/>
                  </a:cubicBezTo>
                  <a:lnTo>
                    <a:pt x="10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Oval 659"/>
            <p:cNvSpPr>
              <a:spLocks noChangeArrowheads="1"/>
            </p:cNvSpPr>
            <p:nvPr/>
          </p:nvSpPr>
          <p:spPr bwMode="auto">
            <a:xfrm>
              <a:off x="1041569" y="1380225"/>
              <a:ext cx="188975" cy="2221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6554" y="235857"/>
            <a:ext cx="1150703" cy="1008743"/>
            <a:chOff x="3299596" y="2699657"/>
            <a:chExt cx="1490119" cy="1306286"/>
          </a:xfrm>
        </p:grpSpPr>
        <p:sp>
          <p:nvSpPr>
            <p:cNvPr id="2" name="椭圆 1"/>
            <p:cNvSpPr/>
            <p:nvPr/>
          </p:nvSpPr>
          <p:spPr>
            <a:xfrm>
              <a:off x="3483429" y="2699657"/>
              <a:ext cx="1306286" cy="1306286"/>
            </a:xfrm>
            <a:prstGeom prst="ellipse">
              <a:avLst/>
            </a:prstGeom>
            <a:solidFill>
              <a:srgbClr val="171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299596" y="2792005"/>
              <a:ext cx="1195679" cy="11215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仿宋" pitchFamily="49" charset="-122"/>
                  <a:ea typeface="仿宋" pitchFamily="49" charset="-122"/>
                </a:rPr>
                <a:t>锐旗设计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516742" y="442815"/>
            <a:ext cx="0" cy="594825"/>
          </a:xfrm>
          <a:prstGeom prst="line">
            <a:avLst/>
          </a:prstGeom>
          <a:ln>
            <a:solidFill>
              <a:srgbClr val="171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654627" y="307170"/>
            <a:ext cx="155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71E28"/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</a:rPr>
              <a:t>赠送图标</a:t>
            </a:r>
          </a:p>
        </p:txBody>
      </p:sp>
      <p:sp>
        <p:nvSpPr>
          <p:cNvPr id="9" name="矩形 8"/>
          <p:cNvSpPr/>
          <p:nvPr/>
        </p:nvSpPr>
        <p:spPr>
          <a:xfrm>
            <a:off x="1756228" y="835276"/>
            <a:ext cx="1291772" cy="202364"/>
          </a:xfrm>
          <a:prstGeom prst="rect">
            <a:avLst/>
          </a:prstGeom>
          <a:noFill/>
          <a:ln w="3175">
            <a:solidFill>
              <a:srgbClr val="17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71E28"/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</a:rPr>
              <a:t>锐旗设计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71E28"/>
              </a:solidFill>
              <a:effectLst/>
              <a:uLnTx/>
              <a:uFillTx/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8739" y="5008176"/>
            <a:ext cx="622731" cy="535931"/>
            <a:chOff x="6911327" y="5595428"/>
            <a:chExt cx="622731" cy="535931"/>
          </a:xfrm>
          <a:solidFill>
            <a:srgbClr val="171E28"/>
          </a:solidFill>
        </p:grpSpPr>
        <p:sp>
          <p:nvSpPr>
            <p:cNvPr id="11" name="Freeform 220"/>
            <p:cNvSpPr/>
            <p:nvPr/>
          </p:nvSpPr>
          <p:spPr bwMode="auto">
            <a:xfrm>
              <a:off x="7243964" y="5595428"/>
              <a:ext cx="224709" cy="247836"/>
            </a:xfrm>
            <a:custGeom>
              <a:avLst/>
              <a:gdLst>
                <a:gd name="T0" fmla="*/ 46 w 333"/>
                <a:gd name="T1" fmla="*/ 243 h 367"/>
                <a:gd name="T2" fmla="*/ 170 w 333"/>
                <a:gd name="T3" fmla="*/ 367 h 367"/>
                <a:gd name="T4" fmla="*/ 289 w 333"/>
                <a:gd name="T5" fmla="*/ 243 h 367"/>
                <a:gd name="T6" fmla="*/ 326 w 333"/>
                <a:gd name="T7" fmla="*/ 202 h 367"/>
                <a:gd name="T8" fmla="*/ 307 w 333"/>
                <a:gd name="T9" fmla="*/ 142 h 367"/>
                <a:gd name="T10" fmla="*/ 167 w 333"/>
                <a:gd name="T11" fmla="*/ 0 h 367"/>
                <a:gd name="T12" fmla="*/ 27 w 333"/>
                <a:gd name="T13" fmla="*/ 142 h 367"/>
                <a:gd name="T14" fmla="*/ 7 w 333"/>
                <a:gd name="T15" fmla="*/ 202 h 367"/>
                <a:gd name="T16" fmla="*/ 46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6" y="243"/>
                  </a:moveTo>
                  <a:cubicBezTo>
                    <a:pt x="71" y="307"/>
                    <a:pt x="118" y="367"/>
                    <a:pt x="170" y="367"/>
                  </a:cubicBezTo>
                  <a:cubicBezTo>
                    <a:pt x="222" y="367"/>
                    <a:pt x="266" y="307"/>
                    <a:pt x="289" y="243"/>
                  </a:cubicBezTo>
                  <a:cubicBezTo>
                    <a:pt x="305" y="241"/>
                    <a:pt x="320" y="225"/>
                    <a:pt x="326" y="202"/>
                  </a:cubicBezTo>
                  <a:cubicBezTo>
                    <a:pt x="333" y="175"/>
                    <a:pt x="325" y="148"/>
                    <a:pt x="307" y="142"/>
                  </a:cubicBezTo>
                  <a:cubicBezTo>
                    <a:pt x="302" y="63"/>
                    <a:pt x="241" y="0"/>
                    <a:pt x="167" y="0"/>
                  </a:cubicBezTo>
                  <a:cubicBezTo>
                    <a:pt x="92" y="0"/>
                    <a:pt x="31" y="63"/>
                    <a:pt x="27" y="142"/>
                  </a:cubicBezTo>
                  <a:cubicBezTo>
                    <a:pt x="9" y="148"/>
                    <a:pt x="0" y="175"/>
                    <a:pt x="7" y="202"/>
                  </a:cubicBezTo>
                  <a:cubicBezTo>
                    <a:pt x="13" y="226"/>
                    <a:pt x="30" y="242"/>
                    <a:pt x="46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21"/>
            <p:cNvSpPr/>
            <p:nvPr/>
          </p:nvSpPr>
          <p:spPr bwMode="auto">
            <a:xfrm>
              <a:off x="6976712" y="5595428"/>
              <a:ext cx="224709" cy="247836"/>
            </a:xfrm>
            <a:custGeom>
              <a:avLst/>
              <a:gdLst>
                <a:gd name="T0" fmla="*/ 46 w 333"/>
                <a:gd name="T1" fmla="*/ 243 h 367"/>
                <a:gd name="T2" fmla="*/ 170 w 333"/>
                <a:gd name="T3" fmla="*/ 367 h 367"/>
                <a:gd name="T4" fmla="*/ 290 w 333"/>
                <a:gd name="T5" fmla="*/ 243 h 367"/>
                <a:gd name="T6" fmla="*/ 326 w 333"/>
                <a:gd name="T7" fmla="*/ 202 h 367"/>
                <a:gd name="T8" fmla="*/ 307 w 333"/>
                <a:gd name="T9" fmla="*/ 142 h 367"/>
                <a:gd name="T10" fmla="*/ 167 w 333"/>
                <a:gd name="T11" fmla="*/ 0 h 367"/>
                <a:gd name="T12" fmla="*/ 27 w 333"/>
                <a:gd name="T13" fmla="*/ 142 h 367"/>
                <a:gd name="T14" fmla="*/ 7 w 333"/>
                <a:gd name="T15" fmla="*/ 202 h 367"/>
                <a:gd name="T16" fmla="*/ 46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6" y="243"/>
                  </a:moveTo>
                  <a:cubicBezTo>
                    <a:pt x="71" y="307"/>
                    <a:pt x="118" y="367"/>
                    <a:pt x="170" y="367"/>
                  </a:cubicBezTo>
                  <a:cubicBezTo>
                    <a:pt x="223" y="367"/>
                    <a:pt x="267" y="307"/>
                    <a:pt x="290" y="243"/>
                  </a:cubicBezTo>
                  <a:cubicBezTo>
                    <a:pt x="305" y="241"/>
                    <a:pt x="320" y="225"/>
                    <a:pt x="326" y="202"/>
                  </a:cubicBezTo>
                  <a:cubicBezTo>
                    <a:pt x="333" y="175"/>
                    <a:pt x="325" y="148"/>
                    <a:pt x="307" y="142"/>
                  </a:cubicBezTo>
                  <a:cubicBezTo>
                    <a:pt x="302" y="63"/>
                    <a:pt x="241" y="0"/>
                    <a:pt x="167" y="0"/>
                  </a:cubicBezTo>
                  <a:cubicBezTo>
                    <a:pt x="92" y="0"/>
                    <a:pt x="31" y="63"/>
                    <a:pt x="27" y="142"/>
                  </a:cubicBezTo>
                  <a:cubicBezTo>
                    <a:pt x="9" y="148"/>
                    <a:pt x="0" y="175"/>
                    <a:pt x="7" y="202"/>
                  </a:cubicBezTo>
                  <a:cubicBezTo>
                    <a:pt x="13" y="226"/>
                    <a:pt x="30" y="242"/>
                    <a:pt x="46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22"/>
            <p:cNvSpPr/>
            <p:nvPr/>
          </p:nvSpPr>
          <p:spPr bwMode="auto">
            <a:xfrm>
              <a:off x="7239110" y="5831557"/>
              <a:ext cx="294948" cy="299802"/>
            </a:xfrm>
            <a:custGeom>
              <a:avLst/>
              <a:gdLst>
                <a:gd name="T0" fmla="*/ 435 w 437"/>
                <a:gd name="T1" fmla="*/ 125 h 444"/>
                <a:gd name="T2" fmla="*/ 317 w 437"/>
                <a:gd name="T3" fmla="*/ 0 h 444"/>
                <a:gd name="T4" fmla="*/ 204 w 437"/>
                <a:gd name="T5" fmla="*/ 191 h 444"/>
                <a:gd name="T6" fmla="*/ 190 w 437"/>
                <a:gd name="T7" fmla="*/ 105 h 444"/>
                <a:gd name="T8" fmla="*/ 206 w 437"/>
                <a:gd name="T9" fmla="*/ 77 h 444"/>
                <a:gd name="T10" fmla="*/ 173 w 437"/>
                <a:gd name="T11" fmla="*/ 45 h 444"/>
                <a:gd name="T12" fmla="*/ 141 w 437"/>
                <a:gd name="T13" fmla="*/ 77 h 444"/>
                <a:gd name="T14" fmla="*/ 156 w 437"/>
                <a:gd name="T15" fmla="*/ 105 h 444"/>
                <a:gd name="T16" fmla="*/ 142 w 437"/>
                <a:gd name="T17" fmla="*/ 189 h 444"/>
                <a:gd name="T18" fmla="*/ 30 w 437"/>
                <a:gd name="T19" fmla="*/ 0 h 444"/>
                <a:gd name="T20" fmla="*/ 0 w 437"/>
                <a:gd name="T21" fmla="*/ 15 h 444"/>
                <a:gd name="T22" fmla="*/ 67 w 437"/>
                <a:gd name="T23" fmla="*/ 120 h 444"/>
                <a:gd name="T24" fmla="*/ 67 w 437"/>
                <a:gd name="T25" fmla="*/ 123 h 444"/>
                <a:gd name="T26" fmla="*/ 69 w 437"/>
                <a:gd name="T27" fmla="*/ 430 h 444"/>
                <a:gd name="T28" fmla="*/ 174 w 437"/>
                <a:gd name="T29" fmla="*/ 444 h 444"/>
                <a:gd name="T30" fmla="*/ 436 w 437"/>
                <a:gd name="T31" fmla="*/ 402 h 444"/>
                <a:gd name="T32" fmla="*/ 437 w 437"/>
                <a:gd name="T33" fmla="*/ 402 h 444"/>
                <a:gd name="T34" fmla="*/ 437 w 437"/>
                <a:gd name="T35" fmla="*/ 125 h 444"/>
                <a:gd name="T36" fmla="*/ 435 w 437"/>
                <a:gd name="T37" fmla="*/ 12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44">
                  <a:moveTo>
                    <a:pt x="435" y="125"/>
                  </a:moveTo>
                  <a:cubicBezTo>
                    <a:pt x="425" y="73"/>
                    <a:pt x="381" y="28"/>
                    <a:pt x="317" y="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9" y="100"/>
                    <a:pt x="206" y="89"/>
                    <a:pt x="206" y="77"/>
                  </a:cubicBezTo>
                  <a:cubicBezTo>
                    <a:pt x="206" y="60"/>
                    <a:pt x="191" y="45"/>
                    <a:pt x="173" y="45"/>
                  </a:cubicBezTo>
                  <a:cubicBezTo>
                    <a:pt x="155" y="45"/>
                    <a:pt x="141" y="60"/>
                    <a:pt x="141" y="77"/>
                  </a:cubicBezTo>
                  <a:cubicBezTo>
                    <a:pt x="141" y="89"/>
                    <a:pt x="147" y="100"/>
                    <a:pt x="156" y="105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0"/>
                    <a:pt x="0" y="15"/>
                  </a:cubicBezTo>
                  <a:cubicBezTo>
                    <a:pt x="36" y="45"/>
                    <a:pt x="59" y="81"/>
                    <a:pt x="67" y="120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9" y="430"/>
                    <a:pt x="69" y="430"/>
                    <a:pt x="69" y="430"/>
                  </a:cubicBezTo>
                  <a:cubicBezTo>
                    <a:pt x="69" y="430"/>
                    <a:pt x="125" y="444"/>
                    <a:pt x="174" y="444"/>
                  </a:cubicBezTo>
                  <a:cubicBezTo>
                    <a:pt x="311" y="444"/>
                    <a:pt x="424" y="426"/>
                    <a:pt x="436" y="402"/>
                  </a:cubicBezTo>
                  <a:cubicBezTo>
                    <a:pt x="437" y="402"/>
                    <a:pt x="437" y="402"/>
                    <a:pt x="437" y="402"/>
                  </a:cubicBezTo>
                  <a:cubicBezTo>
                    <a:pt x="437" y="125"/>
                    <a:pt x="437" y="125"/>
                    <a:pt x="437" y="125"/>
                  </a:cubicBezTo>
                  <a:lnTo>
                    <a:pt x="435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23"/>
            <p:cNvSpPr/>
            <p:nvPr/>
          </p:nvSpPr>
          <p:spPr bwMode="auto">
            <a:xfrm>
              <a:off x="6911327" y="5831557"/>
              <a:ext cx="355480" cy="299802"/>
            </a:xfrm>
            <a:custGeom>
              <a:avLst/>
              <a:gdLst>
                <a:gd name="T0" fmla="*/ 407 w 527"/>
                <a:gd name="T1" fmla="*/ 0 h 444"/>
                <a:gd name="T2" fmla="*/ 294 w 527"/>
                <a:gd name="T3" fmla="*/ 191 h 444"/>
                <a:gd name="T4" fmla="*/ 280 w 527"/>
                <a:gd name="T5" fmla="*/ 105 h 444"/>
                <a:gd name="T6" fmla="*/ 296 w 527"/>
                <a:gd name="T7" fmla="*/ 77 h 444"/>
                <a:gd name="T8" fmla="*/ 263 w 527"/>
                <a:gd name="T9" fmla="*/ 45 h 444"/>
                <a:gd name="T10" fmla="*/ 231 w 527"/>
                <a:gd name="T11" fmla="*/ 77 h 444"/>
                <a:gd name="T12" fmla="*/ 246 w 527"/>
                <a:gd name="T13" fmla="*/ 105 h 444"/>
                <a:gd name="T14" fmla="*/ 233 w 527"/>
                <a:gd name="T15" fmla="*/ 189 h 444"/>
                <a:gd name="T16" fmla="*/ 120 w 527"/>
                <a:gd name="T17" fmla="*/ 0 h 444"/>
                <a:gd name="T18" fmla="*/ 2 w 527"/>
                <a:gd name="T19" fmla="*/ 125 h 444"/>
                <a:gd name="T20" fmla="*/ 0 w 527"/>
                <a:gd name="T21" fmla="*/ 125 h 444"/>
                <a:gd name="T22" fmla="*/ 0 w 527"/>
                <a:gd name="T23" fmla="*/ 402 h 444"/>
                <a:gd name="T24" fmla="*/ 2 w 527"/>
                <a:gd name="T25" fmla="*/ 402 h 444"/>
                <a:gd name="T26" fmla="*/ 264 w 527"/>
                <a:gd name="T27" fmla="*/ 444 h 444"/>
                <a:gd name="T28" fmla="*/ 526 w 527"/>
                <a:gd name="T29" fmla="*/ 402 h 444"/>
                <a:gd name="T30" fmla="*/ 527 w 527"/>
                <a:gd name="T31" fmla="*/ 402 h 444"/>
                <a:gd name="T32" fmla="*/ 525 w 527"/>
                <a:gd name="T33" fmla="*/ 125 h 444"/>
                <a:gd name="T34" fmla="*/ 407 w 527"/>
                <a:gd name="T3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7" h="444">
                  <a:moveTo>
                    <a:pt x="407" y="0"/>
                  </a:moveTo>
                  <a:cubicBezTo>
                    <a:pt x="294" y="191"/>
                    <a:pt x="294" y="191"/>
                    <a:pt x="294" y="191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100"/>
                    <a:pt x="296" y="89"/>
                    <a:pt x="296" y="77"/>
                  </a:cubicBezTo>
                  <a:cubicBezTo>
                    <a:pt x="296" y="60"/>
                    <a:pt x="281" y="45"/>
                    <a:pt x="263" y="45"/>
                  </a:cubicBezTo>
                  <a:cubicBezTo>
                    <a:pt x="245" y="45"/>
                    <a:pt x="231" y="60"/>
                    <a:pt x="231" y="77"/>
                  </a:cubicBezTo>
                  <a:cubicBezTo>
                    <a:pt x="231" y="89"/>
                    <a:pt x="237" y="100"/>
                    <a:pt x="246" y="105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7" y="28"/>
                    <a:pt x="12" y="73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" y="402"/>
                    <a:pt x="2" y="402"/>
                    <a:pt x="2" y="402"/>
                  </a:cubicBezTo>
                  <a:cubicBezTo>
                    <a:pt x="14" y="426"/>
                    <a:pt x="127" y="444"/>
                    <a:pt x="264" y="444"/>
                  </a:cubicBezTo>
                  <a:cubicBezTo>
                    <a:pt x="401" y="444"/>
                    <a:pt x="514" y="426"/>
                    <a:pt x="526" y="402"/>
                  </a:cubicBezTo>
                  <a:cubicBezTo>
                    <a:pt x="527" y="402"/>
                    <a:pt x="527" y="402"/>
                    <a:pt x="527" y="402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16" y="73"/>
                    <a:pt x="471" y="28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73159" y="3835378"/>
            <a:ext cx="645573" cy="535933"/>
            <a:chOff x="3132963" y="3140191"/>
            <a:chExt cx="645573" cy="535933"/>
          </a:xfrm>
          <a:solidFill>
            <a:srgbClr val="171E28"/>
          </a:solidFill>
        </p:grpSpPr>
        <p:sp>
          <p:nvSpPr>
            <p:cNvPr id="16" name="Freeform 226"/>
            <p:cNvSpPr/>
            <p:nvPr/>
          </p:nvSpPr>
          <p:spPr bwMode="auto">
            <a:xfrm>
              <a:off x="3421629" y="3217854"/>
              <a:ext cx="356907" cy="392027"/>
            </a:xfrm>
            <a:custGeom>
              <a:avLst/>
              <a:gdLst>
                <a:gd name="T0" fmla="*/ 0 w 529"/>
                <a:gd name="T1" fmla="*/ 0 h 581"/>
                <a:gd name="T2" fmla="*/ 2 w 529"/>
                <a:gd name="T3" fmla="*/ 11 h 581"/>
                <a:gd name="T4" fmla="*/ 25 w 529"/>
                <a:gd name="T5" fmla="*/ 56 h 581"/>
                <a:gd name="T6" fmla="*/ 473 w 529"/>
                <a:gd name="T7" fmla="*/ 56 h 581"/>
                <a:gd name="T8" fmla="*/ 473 w 529"/>
                <a:gd name="T9" fmla="*/ 525 h 581"/>
                <a:gd name="T10" fmla="*/ 127 w 529"/>
                <a:gd name="T11" fmla="*/ 525 h 581"/>
                <a:gd name="T12" fmla="*/ 127 w 529"/>
                <a:gd name="T13" fmla="*/ 581 h 581"/>
                <a:gd name="T14" fmla="*/ 529 w 529"/>
                <a:gd name="T15" fmla="*/ 581 h 581"/>
                <a:gd name="T16" fmla="*/ 529 w 529"/>
                <a:gd name="T17" fmla="*/ 0 h 581"/>
                <a:gd name="T18" fmla="*/ 0 w 529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581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  <a:cubicBezTo>
                    <a:pt x="14" y="22"/>
                    <a:pt x="22" y="38"/>
                    <a:pt x="25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27"/>
            <p:cNvSpPr/>
            <p:nvPr/>
          </p:nvSpPr>
          <p:spPr bwMode="auto">
            <a:xfrm>
              <a:off x="3198348" y="3140191"/>
              <a:ext cx="224709" cy="247551"/>
            </a:xfrm>
            <a:custGeom>
              <a:avLst/>
              <a:gdLst>
                <a:gd name="T0" fmla="*/ 45 w 333"/>
                <a:gd name="T1" fmla="*/ 243 h 367"/>
                <a:gd name="T2" fmla="*/ 170 w 333"/>
                <a:gd name="T3" fmla="*/ 367 h 367"/>
                <a:gd name="T4" fmla="*/ 289 w 333"/>
                <a:gd name="T5" fmla="*/ 243 h 367"/>
                <a:gd name="T6" fmla="*/ 326 w 333"/>
                <a:gd name="T7" fmla="*/ 203 h 367"/>
                <a:gd name="T8" fmla="*/ 306 w 333"/>
                <a:gd name="T9" fmla="*/ 142 h 367"/>
                <a:gd name="T10" fmla="*/ 166 w 333"/>
                <a:gd name="T11" fmla="*/ 0 h 367"/>
                <a:gd name="T12" fmla="*/ 26 w 333"/>
                <a:gd name="T13" fmla="*/ 142 h 367"/>
                <a:gd name="T14" fmla="*/ 7 w 333"/>
                <a:gd name="T15" fmla="*/ 203 h 367"/>
                <a:gd name="T16" fmla="*/ 45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5" y="243"/>
                  </a:moveTo>
                  <a:cubicBezTo>
                    <a:pt x="71" y="308"/>
                    <a:pt x="118" y="367"/>
                    <a:pt x="170" y="367"/>
                  </a:cubicBezTo>
                  <a:cubicBezTo>
                    <a:pt x="222" y="367"/>
                    <a:pt x="266" y="308"/>
                    <a:pt x="289" y="243"/>
                  </a:cubicBezTo>
                  <a:cubicBezTo>
                    <a:pt x="305" y="242"/>
                    <a:pt x="320" y="226"/>
                    <a:pt x="326" y="203"/>
                  </a:cubicBezTo>
                  <a:cubicBezTo>
                    <a:pt x="333" y="176"/>
                    <a:pt x="324" y="149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9" y="149"/>
                    <a:pt x="0" y="176"/>
                    <a:pt x="7" y="203"/>
                  </a:cubicBezTo>
                  <a:cubicBezTo>
                    <a:pt x="13" y="227"/>
                    <a:pt x="29" y="243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28"/>
            <p:cNvSpPr/>
            <p:nvPr/>
          </p:nvSpPr>
          <p:spPr bwMode="auto">
            <a:xfrm>
              <a:off x="3481875" y="3306367"/>
              <a:ext cx="233275" cy="180738"/>
            </a:xfrm>
            <a:custGeom>
              <a:avLst/>
              <a:gdLst>
                <a:gd name="T0" fmla="*/ 41 w 346"/>
                <a:gd name="T1" fmla="*/ 111 h 268"/>
                <a:gd name="T2" fmla="*/ 0 w 346"/>
                <a:gd name="T3" fmla="*/ 151 h 268"/>
                <a:gd name="T4" fmla="*/ 90 w 346"/>
                <a:gd name="T5" fmla="*/ 268 h 268"/>
                <a:gd name="T6" fmla="*/ 254 w 346"/>
                <a:gd name="T7" fmla="*/ 125 h 268"/>
                <a:gd name="T8" fmla="*/ 284 w 346"/>
                <a:gd name="T9" fmla="*/ 158 h 268"/>
                <a:gd name="T10" fmla="*/ 346 w 346"/>
                <a:gd name="T11" fmla="*/ 0 h 268"/>
                <a:gd name="T12" fmla="*/ 184 w 346"/>
                <a:gd name="T13" fmla="*/ 50 h 268"/>
                <a:gd name="T14" fmla="*/ 218 w 346"/>
                <a:gd name="T15" fmla="*/ 87 h 268"/>
                <a:gd name="T16" fmla="*/ 99 w 346"/>
                <a:gd name="T17" fmla="*/ 190 h 268"/>
                <a:gd name="T18" fmla="*/ 41 w 346"/>
                <a:gd name="T19" fmla="*/ 1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68">
                  <a:moveTo>
                    <a:pt x="41" y="11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2" y="165"/>
                    <a:pt x="90" y="268"/>
                    <a:pt x="90" y="268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99" y="190"/>
                    <a:pt x="99" y="190"/>
                    <a:pt x="99" y="190"/>
                  </a:cubicBezTo>
                  <a:lnTo>
                    <a:pt x="4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29"/>
            <p:cNvSpPr/>
            <p:nvPr/>
          </p:nvSpPr>
          <p:spPr bwMode="auto">
            <a:xfrm>
              <a:off x="3132963" y="3377178"/>
              <a:ext cx="355480" cy="298946"/>
            </a:xfrm>
            <a:custGeom>
              <a:avLst/>
              <a:gdLst>
                <a:gd name="T0" fmla="*/ 407 w 527"/>
                <a:gd name="T1" fmla="*/ 0 h 443"/>
                <a:gd name="T2" fmla="*/ 294 w 527"/>
                <a:gd name="T3" fmla="*/ 190 h 443"/>
                <a:gd name="T4" fmla="*/ 280 w 527"/>
                <a:gd name="T5" fmla="*/ 105 h 443"/>
                <a:gd name="T6" fmla="*/ 295 w 527"/>
                <a:gd name="T7" fmla="*/ 77 h 443"/>
                <a:gd name="T8" fmla="*/ 263 w 527"/>
                <a:gd name="T9" fmla="*/ 44 h 443"/>
                <a:gd name="T10" fmla="*/ 230 w 527"/>
                <a:gd name="T11" fmla="*/ 77 h 443"/>
                <a:gd name="T12" fmla="*/ 246 w 527"/>
                <a:gd name="T13" fmla="*/ 105 h 443"/>
                <a:gd name="T14" fmla="*/ 232 w 527"/>
                <a:gd name="T15" fmla="*/ 189 h 443"/>
                <a:gd name="T16" fmla="*/ 120 w 527"/>
                <a:gd name="T17" fmla="*/ 0 h 443"/>
                <a:gd name="T18" fmla="*/ 2 w 527"/>
                <a:gd name="T19" fmla="*/ 125 h 443"/>
                <a:gd name="T20" fmla="*/ 0 w 527"/>
                <a:gd name="T21" fmla="*/ 125 h 443"/>
                <a:gd name="T22" fmla="*/ 0 w 527"/>
                <a:gd name="T23" fmla="*/ 402 h 443"/>
                <a:gd name="T24" fmla="*/ 1 w 527"/>
                <a:gd name="T25" fmla="*/ 402 h 443"/>
                <a:gd name="T26" fmla="*/ 263 w 527"/>
                <a:gd name="T27" fmla="*/ 443 h 443"/>
                <a:gd name="T28" fmla="*/ 526 w 527"/>
                <a:gd name="T29" fmla="*/ 402 h 443"/>
                <a:gd name="T30" fmla="*/ 527 w 527"/>
                <a:gd name="T31" fmla="*/ 402 h 443"/>
                <a:gd name="T32" fmla="*/ 527 w 527"/>
                <a:gd name="T33" fmla="*/ 125 h 443"/>
                <a:gd name="T34" fmla="*/ 525 w 527"/>
                <a:gd name="T35" fmla="*/ 125 h 443"/>
                <a:gd name="T36" fmla="*/ 407 w 527"/>
                <a:gd name="T37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43">
                  <a:moveTo>
                    <a:pt x="407" y="0"/>
                  </a:moveTo>
                  <a:cubicBezTo>
                    <a:pt x="294" y="190"/>
                    <a:pt x="294" y="190"/>
                    <a:pt x="294" y="190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99"/>
                    <a:pt x="295" y="89"/>
                    <a:pt x="295" y="77"/>
                  </a:cubicBezTo>
                  <a:cubicBezTo>
                    <a:pt x="295" y="59"/>
                    <a:pt x="281" y="44"/>
                    <a:pt x="263" y="44"/>
                  </a:cubicBezTo>
                  <a:cubicBezTo>
                    <a:pt x="245" y="44"/>
                    <a:pt x="230" y="59"/>
                    <a:pt x="230" y="77"/>
                  </a:cubicBezTo>
                  <a:cubicBezTo>
                    <a:pt x="230" y="89"/>
                    <a:pt x="237" y="99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7"/>
                    <a:pt x="12" y="72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4" y="425"/>
                    <a:pt x="126" y="443"/>
                    <a:pt x="263" y="443"/>
                  </a:cubicBezTo>
                  <a:cubicBezTo>
                    <a:pt x="401" y="443"/>
                    <a:pt x="513" y="425"/>
                    <a:pt x="526" y="402"/>
                  </a:cubicBezTo>
                  <a:cubicBezTo>
                    <a:pt x="527" y="402"/>
                    <a:pt x="527" y="402"/>
                    <a:pt x="527" y="402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15" y="72"/>
                    <a:pt x="471" y="27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30"/>
            <p:cNvSpPr/>
            <p:nvPr/>
          </p:nvSpPr>
          <p:spPr bwMode="auto">
            <a:xfrm>
              <a:off x="3598655" y="3487105"/>
              <a:ext cx="54536" cy="68241"/>
            </a:xfrm>
            <a:custGeom>
              <a:avLst/>
              <a:gdLst>
                <a:gd name="T0" fmla="*/ 0 w 81"/>
                <a:gd name="T1" fmla="*/ 0 h 101"/>
                <a:gd name="T2" fmla="*/ 0 w 81"/>
                <a:gd name="T3" fmla="*/ 55 h 101"/>
                <a:gd name="T4" fmla="*/ 40 w 81"/>
                <a:gd name="T5" fmla="*/ 101 h 101"/>
                <a:gd name="T6" fmla="*/ 81 w 81"/>
                <a:gd name="T7" fmla="*/ 56 h 101"/>
                <a:gd name="T8" fmla="*/ 81 w 81"/>
                <a:gd name="T9" fmla="*/ 0 h 101"/>
                <a:gd name="T10" fmla="*/ 59 w 81"/>
                <a:gd name="T11" fmla="*/ 0 h 101"/>
                <a:gd name="T12" fmla="*/ 59 w 81"/>
                <a:gd name="T13" fmla="*/ 57 h 101"/>
                <a:gd name="T14" fmla="*/ 40 w 81"/>
                <a:gd name="T15" fmla="*/ 83 h 101"/>
                <a:gd name="T16" fmla="*/ 22 w 81"/>
                <a:gd name="T17" fmla="*/ 57 h 101"/>
                <a:gd name="T18" fmla="*/ 22 w 81"/>
                <a:gd name="T19" fmla="*/ 0 h 101"/>
                <a:gd name="T20" fmla="*/ 0 w 81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1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7"/>
                    <a:pt x="15" y="101"/>
                    <a:pt x="40" y="101"/>
                  </a:cubicBezTo>
                  <a:cubicBezTo>
                    <a:pt x="65" y="101"/>
                    <a:pt x="81" y="86"/>
                    <a:pt x="81" y="5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75"/>
                    <a:pt x="52" y="83"/>
                    <a:pt x="40" y="83"/>
                  </a:cubicBezTo>
                  <a:cubicBezTo>
                    <a:pt x="29" y="83"/>
                    <a:pt x="22" y="74"/>
                    <a:pt x="22" y="57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31"/>
            <p:cNvSpPr>
              <a:spLocks noEditPoints="1"/>
            </p:cNvSpPr>
            <p:nvPr/>
          </p:nvSpPr>
          <p:spPr bwMode="auto">
            <a:xfrm>
              <a:off x="3666040" y="3486534"/>
              <a:ext cx="47968" cy="67384"/>
            </a:xfrm>
            <a:custGeom>
              <a:avLst/>
              <a:gdLst>
                <a:gd name="T0" fmla="*/ 31 w 71"/>
                <a:gd name="T1" fmla="*/ 0 h 100"/>
                <a:gd name="T2" fmla="*/ 0 w 71"/>
                <a:gd name="T3" fmla="*/ 2 h 100"/>
                <a:gd name="T4" fmla="*/ 0 w 71"/>
                <a:gd name="T5" fmla="*/ 100 h 100"/>
                <a:gd name="T6" fmla="*/ 23 w 71"/>
                <a:gd name="T7" fmla="*/ 100 h 100"/>
                <a:gd name="T8" fmla="*/ 23 w 71"/>
                <a:gd name="T9" fmla="*/ 65 h 100"/>
                <a:gd name="T10" fmla="*/ 30 w 71"/>
                <a:gd name="T11" fmla="*/ 65 h 100"/>
                <a:gd name="T12" fmla="*/ 62 w 71"/>
                <a:gd name="T13" fmla="*/ 55 h 100"/>
                <a:gd name="T14" fmla="*/ 71 w 71"/>
                <a:gd name="T15" fmla="*/ 31 h 100"/>
                <a:gd name="T16" fmla="*/ 61 w 71"/>
                <a:gd name="T17" fmla="*/ 8 h 100"/>
                <a:gd name="T18" fmla="*/ 31 w 71"/>
                <a:gd name="T19" fmla="*/ 0 h 100"/>
                <a:gd name="T20" fmla="*/ 30 w 71"/>
                <a:gd name="T21" fmla="*/ 48 h 100"/>
                <a:gd name="T22" fmla="*/ 23 w 71"/>
                <a:gd name="T23" fmla="*/ 47 h 100"/>
                <a:gd name="T24" fmla="*/ 23 w 71"/>
                <a:gd name="T25" fmla="*/ 18 h 100"/>
                <a:gd name="T26" fmla="*/ 32 w 71"/>
                <a:gd name="T27" fmla="*/ 17 h 100"/>
                <a:gd name="T28" fmla="*/ 49 w 71"/>
                <a:gd name="T29" fmla="*/ 32 h 100"/>
                <a:gd name="T30" fmla="*/ 30 w 71"/>
                <a:gd name="T31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0">
                  <a:moveTo>
                    <a:pt x="31" y="0"/>
                  </a:moveTo>
                  <a:cubicBezTo>
                    <a:pt x="17" y="0"/>
                    <a:pt x="7" y="1"/>
                    <a:pt x="0" y="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5" y="65"/>
                    <a:pt x="27" y="65"/>
                    <a:pt x="30" y="65"/>
                  </a:cubicBezTo>
                  <a:cubicBezTo>
                    <a:pt x="43" y="65"/>
                    <a:pt x="55" y="62"/>
                    <a:pt x="62" y="55"/>
                  </a:cubicBezTo>
                  <a:cubicBezTo>
                    <a:pt x="68" y="49"/>
                    <a:pt x="71" y="41"/>
                    <a:pt x="71" y="31"/>
                  </a:cubicBezTo>
                  <a:cubicBezTo>
                    <a:pt x="71" y="22"/>
                    <a:pt x="67" y="13"/>
                    <a:pt x="61" y="8"/>
                  </a:cubicBezTo>
                  <a:cubicBezTo>
                    <a:pt x="54" y="3"/>
                    <a:pt x="44" y="0"/>
                    <a:pt x="31" y="0"/>
                  </a:cubicBezTo>
                  <a:close/>
                  <a:moveTo>
                    <a:pt x="30" y="48"/>
                  </a:moveTo>
                  <a:cubicBezTo>
                    <a:pt x="27" y="48"/>
                    <a:pt x="24" y="48"/>
                    <a:pt x="23" y="4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7" y="17"/>
                    <a:pt x="32" y="17"/>
                  </a:cubicBezTo>
                  <a:cubicBezTo>
                    <a:pt x="43" y="17"/>
                    <a:pt x="49" y="23"/>
                    <a:pt x="49" y="32"/>
                  </a:cubicBezTo>
                  <a:cubicBezTo>
                    <a:pt x="49" y="42"/>
                    <a:pt x="42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98284" y="3823957"/>
            <a:ext cx="645574" cy="535647"/>
            <a:chOff x="4458088" y="3128770"/>
            <a:chExt cx="645574" cy="535647"/>
          </a:xfrm>
          <a:solidFill>
            <a:srgbClr val="171E28"/>
          </a:solidFill>
        </p:grpSpPr>
        <p:sp>
          <p:nvSpPr>
            <p:cNvPr id="23" name="Freeform 234"/>
            <p:cNvSpPr>
              <a:spLocks noEditPoints="1"/>
            </p:cNvSpPr>
            <p:nvPr/>
          </p:nvSpPr>
          <p:spPr bwMode="auto">
            <a:xfrm>
              <a:off x="4833840" y="3282669"/>
              <a:ext cx="43971" cy="50538"/>
            </a:xfrm>
            <a:custGeom>
              <a:avLst/>
              <a:gdLst>
                <a:gd name="T0" fmla="*/ 65 w 65"/>
                <a:gd name="T1" fmla="*/ 36 h 75"/>
                <a:gd name="T2" fmla="*/ 53 w 65"/>
                <a:gd name="T3" fmla="*/ 8 h 75"/>
                <a:gd name="T4" fmla="*/ 23 w 65"/>
                <a:gd name="T5" fmla="*/ 0 h 75"/>
                <a:gd name="T6" fmla="*/ 0 w 65"/>
                <a:gd name="T7" fmla="*/ 2 h 75"/>
                <a:gd name="T8" fmla="*/ 0 w 65"/>
                <a:gd name="T9" fmla="*/ 74 h 75"/>
                <a:gd name="T10" fmla="*/ 19 w 65"/>
                <a:gd name="T11" fmla="*/ 75 h 75"/>
                <a:gd name="T12" fmla="*/ 53 w 65"/>
                <a:gd name="T13" fmla="*/ 66 h 75"/>
                <a:gd name="T14" fmla="*/ 65 w 65"/>
                <a:gd name="T15" fmla="*/ 36 h 75"/>
                <a:gd name="T16" fmla="*/ 23 w 65"/>
                <a:gd name="T17" fmla="*/ 62 h 75"/>
                <a:gd name="T18" fmla="*/ 17 w 65"/>
                <a:gd name="T19" fmla="*/ 62 h 75"/>
                <a:gd name="T20" fmla="*/ 17 w 65"/>
                <a:gd name="T21" fmla="*/ 14 h 75"/>
                <a:gd name="T22" fmla="*/ 24 w 65"/>
                <a:gd name="T23" fmla="*/ 13 h 75"/>
                <a:gd name="T24" fmla="*/ 48 w 65"/>
                <a:gd name="T25" fmla="*/ 37 h 75"/>
                <a:gd name="T26" fmla="*/ 23 w 65"/>
                <a:gd name="T27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5">
                  <a:moveTo>
                    <a:pt x="65" y="36"/>
                  </a:moveTo>
                  <a:cubicBezTo>
                    <a:pt x="65" y="23"/>
                    <a:pt x="61" y="14"/>
                    <a:pt x="53" y="8"/>
                  </a:cubicBezTo>
                  <a:cubicBezTo>
                    <a:pt x="46" y="3"/>
                    <a:pt x="37" y="0"/>
                    <a:pt x="23" y="0"/>
                  </a:cubicBezTo>
                  <a:cubicBezTo>
                    <a:pt x="14" y="0"/>
                    <a:pt x="6" y="1"/>
                    <a:pt x="0" y="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4" y="75"/>
                    <a:pt x="11" y="75"/>
                    <a:pt x="19" y="75"/>
                  </a:cubicBezTo>
                  <a:cubicBezTo>
                    <a:pt x="34" y="75"/>
                    <a:pt x="46" y="72"/>
                    <a:pt x="53" y="66"/>
                  </a:cubicBezTo>
                  <a:cubicBezTo>
                    <a:pt x="60" y="60"/>
                    <a:pt x="65" y="50"/>
                    <a:pt x="65" y="36"/>
                  </a:cubicBezTo>
                  <a:close/>
                  <a:moveTo>
                    <a:pt x="23" y="62"/>
                  </a:moveTo>
                  <a:cubicBezTo>
                    <a:pt x="21" y="62"/>
                    <a:pt x="18" y="62"/>
                    <a:pt x="17" y="62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21" y="13"/>
                    <a:pt x="24" y="13"/>
                  </a:cubicBezTo>
                  <a:cubicBezTo>
                    <a:pt x="39" y="13"/>
                    <a:pt x="48" y="21"/>
                    <a:pt x="48" y="37"/>
                  </a:cubicBezTo>
                  <a:cubicBezTo>
                    <a:pt x="48" y="54"/>
                    <a:pt x="38" y="63"/>
                    <a:pt x="2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35"/>
            <p:cNvSpPr>
              <a:spLocks noEditPoints="1"/>
            </p:cNvSpPr>
            <p:nvPr/>
          </p:nvSpPr>
          <p:spPr bwMode="auto">
            <a:xfrm>
              <a:off x="4883236" y="3282669"/>
              <a:ext cx="47683" cy="51109"/>
            </a:xfrm>
            <a:custGeom>
              <a:avLst/>
              <a:gdLst>
                <a:gd name="T0" fmla="*/ 71 w 71"/>
                <a:gd name="T1" fmla="*/ 37 h 76"/>
                <a:gd name="T2" fmla="*/ 36 w 71"/>
                <a:gd name="T3" fmla="*/ 0 h 76"/>
                <a:gd name="T4" fmla="*/ 0 w 71"/>
                <a:gd name="T5" fmla="*/ 38 h 76"/>
                <a:gd name="T6" fmla="*/ 35 w 71"/>
                <a:gd name="T7" fmla="*/ 76 h 76"/>
                <a:gd name="T8" fmla="*/ 71 w 71"/>
                <a:gd name="T9" fmla="*/ 37 h 76"/>
                <a:gd name="T10" fmla="*/ 18 w 71"/>
                <a:gd name="T11" fmla="*/ 38 h 76"/>
                <a:gd name="T12" fmla="*/ 36 w 71"/>
                <a:gd name="T13" fmla="*/ 13 h 76"/>
                <a:gd name="T14" fmla="*/ 53 w 71"/>
                <a:gd name="T15" fmla="*/ 38 h 76"/>
                <a:gd name="T16" fmla="*/ 36 w 71"/>
                <a:gd name="T17" fmla="*/ 63 h 76"/>
                <a:gd name="T18" fmla="*/ 18 w 71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6">
                  <a:moveTo>
                    <a:pt x="71" y="37"/>
                  </a:moveTo>
                  <a:cubicBezTo>
                    <a:pt x="71" y="17"/>
                    <a:pt x="59" y="0"/>
                    <a:pt x="36" y="0"/>
                  </a:cubicBezTo>
                  <a:cubicBezTo>
                    <a:pt x="14" y="0"/>
                    <a:pt x="0" y="16"/>
                    <a:pt x="0" y="38"/>
                  </a:cubicBezTo>
                  <a:cubicBezTo>
                    <a:pt x="0" y="59"/>
                    <a:pt x="13" y="76"/>
                    <a:pt x="35" y="76"/>
                  </a:cubicBezTo>
                  <a:cubicBezTo>
                    <a:pt x="56" y="76"/>
                    <a:pt x="71" y="61"/>
                    <a:pt x="71" y="37"/>
                  </a:cubicBezTo>
                  <a:close/>
                  <a:moveTo>
                    <a:pt x="18" y="38"/>
                  </a:moveTo>
                  <a:cubicBezTo>
                    <a:pt x="18" y="24"/>
                    <a:pt x="24" y="13"/>
                    <a:pt x="36" y="13"/>
                  </a:cubicBezTo>
                  <a:cubicBezTo>
                    <a:pt x="47" y="13"/>
                    <a:pt x="53" y="24"/>
                    <a:pt x="53" y="38"/>
                  </a:cubicBezTo>
                  <a:cubicBezTo>
                    <a:pt x="53" y="52"/>
                    <a:pt x="47" y="63"/>
                    <a:pt x="36" y="63"/>
                  </a:cubicBezTo>
                  <a:cubicBezTo>
                    <a:pt x="24" y="63"/>
                    <a:pt x="18" y="52"/>
                    <a:pt x="1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36"/>
            <p:cNvSpPr/>
            <p:nvPr/>
          </p:nvSpPr>
          <p:spPr bwMode="auto">
            <a:xfrm>
              <a:off x="4934345" y="3283240"/>
              <a:ext cx="63387" cy="49967"/>
            </a:xfrm>
            <a:custGeom>
              <a:avLst/>
              <a:gdLst>
                <a:gd name="T0" fmla="*/ 42 w 94"/>
                <a:gd name="T1" fmla="*/ 42 h 74"/>
                <a:gd name="T2" fmla="*/ 47 w 94"/>
                <a:gd name="T3" fmla="*/ 19 h 74"/>
                <a:gd name="T4" fmla="*/ 47 w 94"/>
                <a:gd name="T5" fmla="*/ 19 h 74"/>
                <a:gd name="T6" fmla="*/ 50 w 94"/>
                <a:gd name="T7" fmla="*/ 42 h 74"/>
                <a:gd name="T8" fmla="*/ 57 w 94"/>
                <a:gd name="T9" fmla="*/ 74 h 74"/>
                <a:gd name="T10" fmla="*/ 75 w 94"/>
                <a:gd name="T11" fmla="*/ 74 h 74"/>
                <a:gd name="T12" fmla="*/ 94 w 94"/>
                <a:gd name="T13" fmla="*/ 0 h 74"/>
                <a:gd name="T14" fmla="*/ 77 w 94"/>
                <a:gd name="T15" fmla="*/ 0 h 74"/>
                <a:gd name="T16" fmla="*/ 71 w 94"/>
                <a:gd name="T17" fmla="*/ 30 h 74"/>
                <a:gd name="T18" fmla="*/ 66 w 94"/>
                <a:gd name="T19" fmla="*/ 56 h 74"/>
                <a:gd name="T20" fmla="*/ 66 w 94"/>
                <a:gd name="T21" fmla="*/ 56 h 74"/>
                <a:gd name="T22" fmla="*/ 62 w 94"/>
                <a:gd name="T23" fmla="*/ 31 h 74"/>
                <a:gd name="T24" fmla="*/ 56 w 94"/>
                <a:gd name="T25" fmla="*/ 0 h 74"/>
                <a:gd name="T26" fmla="*/ 39 w 94"/>
                <a:gd name="T27" fmla="*/ 0 h 74"/>
                <a:gd name="T28" fmla="*/ 32 w 94"/>
                <a:gd name="T29" fmla="*/ 30 h 74"/>
                <a:gd name="T30" fmla="*/ 28 w 94"/>
                <a:gd name="T31" fmla="*/ 56 h 74"/>
                <a:gd name="T32" fmla="*/ 27 w 94"/>
                <a:gd name="T33" fmla="*/ 56 h 74"/>
                <a:gd name="T34" fmla="*/ 23 w 94"/>
                <a:gd name="T35" fmla="*/ 30 h 74"/>
                <a:gd name="T36" fmla="*/ 17 w 94"/>
                <a:gd name="T37" fmla="*/ 0 h 74"/>
                <a:gd name="T38" fmla="*/ 0 w 94"/>
                <a:gd name="T39" fmla="*/ 0 h 74"/>
                <a:gd name="T40" fmla="*/ 17 w 94"/>
                <a:gd name="T41" fmla="*/ 74 h 74"/>
                <a:gd name="T42" fmla="*/ 35 w 94"/>
                <a:gd name="T43" fmla="*/ 74 h 74"/>
                <a:gd name="T44" fmla="*/ 42 w 94"/>
                <a:gd name="T45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74">
                  <a:moveTo>
                    <a:pt x="42" y="42"/>
                  </a:moveTo>
                  <a:cubicBezTo>
                    <a:pt x="44" y="34"/>
                    <a:pt x="45" y="27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8"/>
                    <a:pt x="49" y="34"/>
                    <a:pt x="50" y="4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9" y="39"/>
                    <a:pt x="67" y="48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5" y="48"/>
                    <a:pt x="64" y="40"/>
                    <a:pt x="62" y="3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0" y="39"/>
                    <a:pt x="29" y="48"/>
                    <a:pt x="28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49"/>
                    <a:pt x="25" y="39"/>
                    <a:pt x="23" y="3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35" y="74"/>
                    <a:pt x="35" y="74"/>
                    <a:pt x="35" y="74"/>
                  </a:cubicBezTo>
                  <a:lnTo>
                    <a:pt x="4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37"/>
            <p:cNvSpPr/>
            <p:nvPr/>
          </p:nvSpPr>
          <p:spPr bwMode="auto">
            <a:xfrm>
              <a:off x="5003157" y="3283240"/>
              <a:ext cx="41116" cy="49967"/>
            </a:xfrm>
            <a:custGeom>
              <a:avLst/>
              <a:gdLst>
                <a:gd name="T0" fmla="*/ 35 w 61"/>
                <a:gd name="T1" fmla="*/ 27 h 74"/>
                <a:gd name="T2" fmla="*/ 20 w 61"/>
                <a:gd name="T3" fmla="*/ 0 h 74"/>
                <a:gd name="T4" fmla="*/ 0 w 61"/>
                <a:gd name="T5" fmla="*/ 0 h 74"/>
                <a:gd name="T6" fmla="*/ 0 w 61"/>
                <a:gd name="T7" fmla="*/ 74 h 74"/>
                <a:gd name="T8" fmla="*/ 16 w 61"/>
                <a:gd name="T9" fmla="*/ 74 h 74"/>
                <a:gd name="T10" fmla="*/ 16 w 61"/>
                <a:gd name="T11" fmla="*/ 51 h 74"/>
                <a:gd name="T12" fmla="*/ 15 w 61"/>
                <a:gd name="T13" fmla="*/ 19 h 74"/>
                <a:gd name="T14" fmla="*/ 15 w 61"/>
                <a:gd name="T15" fmla="*/ 19 h 74"/>
                <a:gd name="T16" fmla="*/ 28 w 61"/>
                <a:gd name="T17" fmla="*/ 45 h 74"/>
                <a:gd name="T18" fmla="*/ 44 w 61"/>
                <a:gd name="T19" fmla="*/ 74 h 74"/>
                <a:gd name="T20" fmla="*/ 61 w 61"/>
                <a:gd name="T21" fmla="*/ 74 h 74"/>
                <a:gd name="T22" fmla="*/ 61 w 61"/>
                <a:gd name="T23" fmla="*/ 0 h 74"/>
                <a:gd name="T24" fmla="*/ 46 w 61"/>
                <a:gd name="T25" fmla="*/ 0 h 74"/>
                <a:gd name="T26" fmla="*/ 46 w 61"/>
                <a:gd name="T27" fmla="*/ 21 h 74"/>
                <a:gd name="T28" fmla="*/ 47 w 61"/>
                <a:gd name="T29" fmla="*/ 52 h 74"/>
                <a:gd name="T30" fmla="*/ 47 w 61"/>
                <a:gd name="T31" fmla="*/ 52 h 74"/>
                <a:gd name="T32" fmla="*/ 35 w 61"/>
                <a:gd name="T33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74">
                  <a:moveTo>
                    <a:pt x="35" y="27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39"/>
                    <a:pt x="15" y="2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28"/>
                    <a:pt x="24" y="37"/>
                    <a:pt x="28" y="4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33"/>
                    <a:pt x="46" y="4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4" y="44"/>
                    <a:pt x="39" y="35"/>
                    <a:pt x="3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38"/>
            <p:cNvSpPr/>
            <p:nvPr/>
          </p:nvSpPr>
          <p:spPr bwMode="auto">
            <a:xfrm>
              <a:off x="4746755" y="3205577"/>
              <a:ext cx="356907" cy="392027"/>
            </a:xfrm>
            <a:custGeom>
              <a:avLst/>
              <a:gdLst>
                <a:gd name="T0" fmla="*/ 0 w 529"/>
                <a:gd name="T1" fmla="*/ 0 h 581"/>
                <a:gd name="T2" fmla="*/ 2 w 529"/>
                <a:gd name="T3" fmla="*/ 12 h 581"/>
                <a:gd name="T4" fmla="*/ 24 w 529"/>
                <a:gd name="T5" fmla="*/ 56 h 581"/>
                <a:gd name="T6" fmla="*/ 473 w 529"/>
                <a:gd name="T7" fmla="*/ 56 h 581"/>
                <a:gd name="T8" fmla="*/ 473 w 529"/>
                <a:gd name="T9" fmla="*/ 525 h 581"/>
                <a:gd name="T10" fmla="*/ 126 w 529"/>
                <a:gd name="T11" fmla="*/ 525 h 581"/>
                <a:gd name="T12" fmla="*/ 126 w 529"/>
                <a:gd name="T13" fmla="*/ 581 h 581"/>
                <a:gd name="T14" fmla="*/ 529 w 529"/>
                <a:gd name="T15" fmla="*/ 581 h 581"/>
                <a:gd name="T16" fmla="*/ 529 w 529"/>
                <a:gd name="T17" fmla="*/ 0 h 581"/>
                <a:gd name="T18" fmla="*/ 0 w 529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581">
                  <a:moveTo>
                    <a:pt x="0" y="0"/>
                  </a:moveTo>
                  <a:cubicBezTo>
                    <a:pt x="0" y="4"/>
                    <a:pt x="1" y="8"/>
                    <a:pt x="2" y="12"/>
                  </a:cubicBezTo>
                  <a:cubicBezTo>
                    <a:pt x="14" y="22"/>
                    <a:pt x="22" y="38"/>
                    <a:pt x="24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6" y="581"/>
                    <a:pt x="126" y="581"/>
                    <a:pt x="126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39"/>
            <p:cNvSpPr/>
            <p:nvPr/>
          </p:nvSpPr>
          <p:spPr bwMode="auto">
            <a:xfrm>
              <a:off x="4523474" y="3128770"/>
              <a:ext cx="224709" cy="247551"/>
            </a:xfrm>
            <a:custGeom>
              <a:avLst/>
              <a:gdLst>
                <a:gd name="T0" fmla="*/ 45 w 333"/>
                <a:gd name="T1" fmla="*/ 243 h 367"/>
                <a:gd name="T2" fmla="*/ 170 w 333"/>
                <a:gd name="T3" fmla="*/ 367 h 367"/>
                <a:gd name="T4" fmla="*/ 289 w 333"/>
                <a:gd name="T5" fmla="*/ 243 h 367"/>
                <a:gd name="T6" fmla="*/ 326 w 333"/>
                <a:gd name="T7" fmla="*/ 202 h 367"/>
                <a:gd name="T8" fmla="*/ 306 w 333"/>
                <a:gd name="T9" fmla="*/ 142 h 367"/>
                <a:gd name="T10" fmla="*/ 166 w 333"/>
                <a:gd name="T11" fmla="*/ 0 h 367"/>
                <a:gd name="T12" fmla="*/ 26 w 333"/>
                <a:gd name="T13" fmla="*/ 142 h 367"/>
                <a:gd name="T14" fmla="*/ 7 w 333"/>
                <a:gd name="T15" fmla="*/ 202 h 367"/>
                <a:gd name="T16" fmla="*/ 45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5" y="243"/>
                  </a:moveTo>
                  <a:cubicBezTo>
                    <a:pt x="70" y="307"/>
                    <a:pt x="118" y="367"/>
                    <a:pt x="170" y="367"/>
                  </a:cubicBezTo>
                  <a:cubicBezTo>
                    <a:pt x="222" y="367"/>
                    <a:pt x="266" y="307"/>
                    <a:pt x="289" y="243"/>
                  </a:cubicBezTo>
                  <a:cubicBezTo>
                    <a:pt x="304" y="241"/>
                    <a:pt x="320" y="225"/>
                    <a:pt x="326" y="202"/>
                  </a:cubicBezTo>
                  <a:cubicBezTo>
                    <a:pt x="333" y="175"/>
                    <a:pt x="324" y="148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8" y="148"/>
                    <a:pt x="0" y="175"/>
                    <a:pt x="7" y="202"/>
                  </a:cubicBezTo>
                  <a:cubicBezTo>
                    <a:pt x="13" y="226"/>
                    <a:pt x="29" y="242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40"/>
            <p:cNvSpPr/>
            <p:nvPr/>
          </p:nvSpPr>
          <p:spPr bwMode="auto">
            <a:xfrm>
              <a:off x="4458088" y="3364900"/>
              <a:ext cx="354909" cy="299517"/>
            </a:xfrm>
            <a:custGeom>
              <a:avLst/>
              <a:gdLst>
                <a:gd name="T0" fmla="*/ 407 w 526"/>
                <a:gd name="T1" fmla="*/ 0 h 444"/>
                <a:gd name="T2" fmla="*/ 293 w 526"/>
                <a:gd name="T3" fmla="*/ 191 h 444"/>
                <a:gd name="T4" fmla="*/ 280 w 526"/>
                <a:gd name="T5" fmla="*/ 105 h 444"/>
                <a:gd name="T6" fmla="*/ 295 w 526"/>
                <a:gd name="T7" fmla="*/ 78 h 444"/>
                <a:gd name="T8" fmla="*/ 263 w 526"/>
                <a:gd name="T9" fmla="*/ 45 h 444"/>
                <a:gd name="T10" fmla="*/ 230 w 526"/>
                <a:gd name="T11" fmla="*/ 78 h 444"/>
                <a:gd name="T12" fmla="*/ 246 w 526"/>
                <a:gd name="T13" fmla="*/ 105 h 444"/>
                <a:gd name="T14" fmla="*/ 232 w 526"/>
                <a:gd name="T15" fmla="*/ 189 h 444"/>
                <a:gd name="T16" fmla="*/ 120 w 526"/>
                <a:gd name="T17" fmla="*/ 0 h 444"/>
                <a:gd name="T18" fmla="*/ 2 w 526"/>
                <a:gd name="T19" fmla="*/ 125 h 444"/>
                <a:gd name="T20" fmla="*/ 0 w 526"/>
                <a:gd name="T21" fmla="*/ 125 h 444"/>
                <a:gd name="T22" fmla="*/ 0 w 526"/>
                <a:gd name="T23" fmla="*/ 402 h 444"/>
                <a:gd name="T24" fmla="*/ 1 w 526"/>
                <a:gd name="T25" fmla="*/ 402 h 444"/>
                <a:gd name="T26" fmla="*/ 263 w 526"/>
                <a:gd name="T27" fmla="*/ 444 h 444"/>
                <a:gd name="T28" fmla="*/ 525 w 526"/>
                <a:gd name="T29" fmla="*/ 402 h 444"/>
                <a:gd name="T30" fmla="*/ 526 w 526"/>
                <a:gd name="T31" fmla="*/ 402 h 444"/>
                <a:gd name="T32" fmla="*/ 526 w 526"/>
                <a:gd name="T33" fmla="*/ 125 h 444"/>
                <a:gd name="T34" fmla="*/ 524 w 526"/>
                <a:gd name="T35" fmla="*/ 125 h 444"/>
                <a:gd name="T36" fmla="*/ 407 w 526"/>
                <a:gd name="T37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444">
                  <a:moveTo>
                    <a:pt x="407" y="0"/>
                  </a:moveTo>
                  <a:cubicBezTo>
                    <a:pt x="293" y="191"/>
                    <a:pt x="293" y="191"/>
                    <a:pt x="293" y="191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100"/>
                    <a:pt x="295" y="89"/>
                    <a:pt x="295" y="78"/>
                  </a:cubicBezTo>
                  <a:cubicBezTo>
                    <a:pt x="295" y="60"/>
                    <a:pt x="280" y="45"/>
                    <a:pt x="263" y="45"/>
                  </a:cubicBezTo>
                  <a:cubicBezTo>
                    <a:pt x="245" y="45"/>
                    <a:pt x="230" y="60"/>
                    <a:pt x="230" y="78"/>
                  </a:cubicBezTo>
                  <a:cubicBezTo>
                    <a:pt x="230" y="89"/>
                    <a:pt x="236" y="100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8"/>
                    <a:pt x="11" y="73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3" y="426"/>
                    <a:pt x="126" y="444"/>
                    <a:pt x="263" y="444"/>
                  </a:cubicBezTo>
                  <a:cubicBezTo>
                    <a:pt x="400" y="444"/>
                    <a:pt x="513" y="426"/>
                    <a:pt x="525" y="402"/>
                  </a:cubicBezTo>
                  <a:cubicBezTo>
                    <a:pt x="526" y="402"/>
                    <a:pt x="526" y="402"/>
                    <a:pt x="526" y="402"/>
                  </a:cubicBezTo>
                  <a:cubicBezTo>
                    <a:pt x="526" y="125"/>
                    <a:pt x="526" y="125"/>
                    <a:pt x="526" y="125"/>
                  </a:cubicBezTo>
                  <a:cubicBezTo>
                    <a:pt x="524" y="125"/>
                    <a:pt x="524" y="125"/>
                    <a:pt x="524" y="125"/>
                  </a:cubicBezTo>
                  <a:cubicBezTo>
                    <a:pt x="515" y="73"/>
                    <a:pt x="470" y="28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41"/>
            <p:cNvSpPr/>
            <p:nvPr/>
          </p:nvSpPr>
          <p:spPr bwMode="auto">
            <a:xfrm>
              <a:off x="4822419" y="3368897"/>
              <a:ext cx="217285" cy="159894"/>
            </a:xfrm>
            <a:custGeom>
              <a:avLst/>
              <a:gdLst>
                <a:gd name="T0" fmla="*/ 0 w 761"/>
                <a:gd name="T1" fmla="*/ 24 h 560"/>
                <a:gd name="T2" fmla="*/ 0 w 761"/>
                <a:gd name="T3" fmla="*/ 319 h 560"/>
                <a:gd name="T4" fmla="*/ 66 w 761"/>
                <a:gd name="T5" fmla="*/ 189 h 560"/>
                <a:gd name="T6" fmla="*/ 404 w 761"/>
                <a:gd name="T7" fmla="*/ 397 h 560"/>
                <a:gd name="T8" fmla="*/ 338 w 761"/>
                <a:gd name="T9" fmla="*/ 501 h 560"/>
                <a:gd name="T10" fmla="*/ 761 w 761"/>
                <a:gd name="T11" fmla="*/ 560 h 560"/>
                <a:gd name="T12" fmla="*/ 539 w 761"/>
                <a:gd name="T13" fmla="*/ 194 h 560"/>
                <a:gd name="T14" fmla="*/ 477 w 761"/>
                <a:gd name="T15" fmla="*/ 286 h 560"/>
                <a:gd name="T16" fmla="*/ 12 w 761"/>
                <a:gd name="T17" fmla="*/ 0 h 560"/>
                <a:gd name="T18" fmla="*/ 0 w 761"/>
                <a:gd name="T19" fmla="*/ 2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1" h="560">
                  <a:moveTo>
                    <a:pt x="0" y="24"/>
                  </a:moveTo>
                  <a:lnTo>
                    <a:pt x="0" y="319"/>
                  </a:lnTo>
                  <a:lnTo>
                    <a:pt x="66" y="189"/>
                  </a:lnTo>
                  <a:lnTo>
                    <a:pt x="404" y="397"/>
                  </a:lnTo>
                  <a:lnTo>
                    <a:pt x="338" y="501"/>
                  </a:lnTo>
                  <a:lnTo>
                    <a:pt x="761" y="560"/>
                  </a:lnTo>
                  <a:lnTo>
                    <a:pt x="539" y="194"/>
                  </a:lnTo>
                  <a:lnTo>
                    <a:pt x="477" y="286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23477" y="2553367"/>
            <a:ext cx="684119" cy="785482"/>
            <a:chOff x="4383281" y="1858180"/>
            <a:chExt cx="684119" cy="785482"/>
          </a:xfrm>
          <a:solidFill>
            <a:srgbClr val="171E28"/>
          </a:solidFill>
        </p:grpSpPr>
        <p:sp>
          <p:nvSpPr>
            <p:cNvPr id="32" name="Freeform 244"/>
            <p:cNvSpPr/>
            <p:nvPr/>
          </p:nvSpPr>
          <p:spPr bwMode="auto">
            <a:xfrm>
              <a:off x="4681370" y="1858180"/>
              <a:ext cx="97079" cy="106787"/>
            </a:xfrm>
            <a:custGeom>
              <a:avLst/>
              <a:gdLst>
                <a:gd name="T0" fmla="*/ 19 w 144"/>
                <a:gd name="T1" fmla="*/ 105 h 158"/>
                <a:gd name="T2" fmla="*/ 73 w 144"/>
                <a:gd name="T3" fmla="*/ 158 h 158"/>
                <a:gd name="T4" fmla="*/ 125 w 144"/>
                <a:gd name="T5" fmla="*/ 104 h 158"/>
                <a:gd name="T6" fmla="*/ 141 w 144"/>
                <a:gd name="T7" fmla="*/ 87 h 158"/>
                <a:gd name="T8" fmla="*/ 132 w 144"/>
                <a:gd name="T9" fmla="*/ 61 h 158"/>
                <a:gd name="T10" fmla="*/ 72 w 144"/>
                <a:gd name="T11" fmla="*/ 0 h 158"/>
                <a:gd name="T12" fmla="*/ 11 w 144"/>
                <a:gd name="T13" fmla="*/ 61 h 158"/>
                <a:gd name="T14" fmla="*/ 3 w 144"/>
                <a:gd name="T15" fmla="*/ 87 h 158"/>
                <a:gd name="T16" fmla="*/ 19 w 144"/>
                <a:gd name="T17" fmla="*/ 10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58">
                  <a:moveTo>
                    <a:pt x="19" y="105"/>
                  </a:moveTo>
                  <a:cubicBezTo>
                    <a:pt x="30" y="132"/>
                    <a:pt x="51" y="158"/>
                    <a:pt x="73" y="158"/>
                  </a:cubicBezTo>
                  <a:cubicBezTo>
                    <a:pt x="96" y="158"/>
                    <a:pt x="115" y="132"/>
                    <a:pt x="125" y="104"/>
                  </a:cubicBezTo>
                  <a:cubicBezTo>
                    <a:pt x="131" y="104"/>
                    <a:pt x="138" y="97"/>
                    <a:pt x="141" y="87"/>
                  </a:cubicBezTo>
                  <a:cubicBezTo>
                    <a:pt x="144" y="75"/>
                    <a:pt x="140" y="64"/>
                    <a:pt x="132" y="61"/>
                  </a:cubicBezTo>
                  <a:cubicBezTo>
                    <a:pt x="130" y="27"/>
                    <a:pt x="104" y="0"/>
                    <a:pt x="72" y="0"/>
                  </a:cubicBezTo>
                  <a:cubicBezTo>
                    <a:pt x="40" y="0"/>
                    <a:pt x="13" y="27"/>
                    <a:pt x="11" y="61"/>
                  </a:cubicBezTo>
                  <a:cubicBezTo>
                    <a:pt x="4" y="64"/>
                    <a:pt x="0" y="75"/>
                    <a:pt x="3" y="87"/>
                  </a:cubicBezTo>
                  <a:cubicBezTo>
                    <a:pt x="5" y="97"/>
                    <a:pt x="12" y="104"/>
                    <a:pt x="1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45"/>
            <p:cNvSpPr/>
            <p:nvPr/>
          </p:nvSpPr>
          <p:spPr bwMode="auto">
            <a:xfrm>
              <a:off x="4653102" y="1960113"/>
              <a:ext cx="153042" cy="149330"/>
            </a:xfrm>
            <a:custGeom>
              <a:avLst/>
              <a:gdLst>
                <a:gd name="T0" fmla="*/ 95 w 227"/>
                <a:gd name="T1" fmla="*/ 191 h 221"/>
                <a:gd name="T2" fmla="*/ 95 w 227"/>
                <a:gd name="T3" fmla="*/ 221 h 221"/>
                <a:gd name="T4" fmla="*/ 116 w 227"/>
                <a:gd name="T5" fmla="*/ 220 h 221"/>
                <a:gd name="T6" fmla="*/ 138 w 227"/>
                <a:gd name="T7" fmla="*/ 221 h 221"/>
                <a:gd name="T8" fmla="*/ 138 w 227"/>
                <a:gd name="T9" fmla="*/ 191 h 221"/>
                <a:gd name="T10" fmla="*/ 227 w 227"/>
                <a:gd name="T11" fmla="*/ 173 h 221"/>
                <a:gd name="T12" fmla="*/ 227 w 227"/>
                <a:gd name="T13" fmla="*/ 173 h 221"/>
                <a:gd name="T14" fmla="*/ 227 w 227"/>
                <a:gd name="T15" fmla="*/ 54 h 221"/>
                <a:gd name="T16" fmla="*/ 226 w 227"/>
                <a:gd name="T17" fmla="*/ 54 h 221"/>
                <a:gd name="T18" fmla="*/ 176 w 227"/>
                <a:gd name="T19" fmla="*/ 0 h 221"/>
                <a:gd name="T20" fmla="*/ 127 w 227"/>
                <a:gd name="T21" fmla="*/ 82 h 221"/>
                <a:gd name="T22" fmla="*/ 121 w 227"/>
                <a:gd name="T23" fmla="*/ 45 h 221"/>
                <a:gd name="T24" fmla="*/ 127 w 227"/>
                <a:gd name="T25" fmla="*/ 33 h 221"/>
                <a:gd name="T26" fmla="*/ 113 w 227"/>
                <a:gd name="T27" fmla="*/ 19 h 221"/>
                <a:gd name="T28" fmla="*/ 99 w 227"/>
                <a:gd name="T29" fmla="*/ 33 h 221"/>
                <a:gd name="T30" fmla="*/ 106 w 227"/>
                <a:gd name="T31" fmla="*/ 45 h 221"/>
                <a:gd name="T32" fmla="*/ 100 w 227"/>
                <a:gd name="T33" fmla="*/ 81 h 221"/>
                <a:gd name="T34" fmla="*/ 52 w 227"/>
                <a:gd name="T35" fmla="*/ 0 h 221"/>
                <a:gd name="T36" fmla="*/ 1 w 227"/>
                <a:gd name="T37" fmla="*/ 54 h 221"/>
                <a:gd name="T38" fmla="*/ 0 w 227"/>
                <a:gd name="T39" fmla="*/ 54 h 221"/>
                <a:gd name="T40" fmla="*/ 0 w 227"/>
                <a:gd name="T41" fmla="*/ 173 h 221"/>
                <a:gd name="T42" fmla="*/ 1 w 227"/>
                <a:gd name="T43" fmla="*/ 173 h 221"/>
                <a:gd name="T44" fmla="*/ 95 w 227"/>
                <a:gd name="T45" fmla="*/ 19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21">
                  <a:moveTo>
                    <a:pt x="95" y="19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102" y="220"/>
                    <a:pt x="109" y="220"/>
                    <a:pt x="116" y="220"/>
                  </a:cubicBezTo>
                  <a:cubicBezTo>
                    <a:pt x="123" y="220"/>
                    <a:pt x="131" y="220"/>
                    <a:pt x="138" y="221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86" y="189"/>
                    <a:pt x="222" y="182"/>
                    <a:pt x="227" y="173"/>
                  </a:cubicBezTo>
                  <a:cubicBezTo>
                    <a:pt x="227" y="173"/>
                    <a:pt x="227" y="173"/>
                    <a:pt x="227" y="173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2" y="31"/>
                    <a:pt x="203" y="12"/>
                    <a:pt x="176" y="0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5" y="43"/>
                    <a:pt x="127" y="38"/>
                    <a:pt x="127" y="33"/>
                  </a:cubicBezTo>
                  <a:cubicBezTo>
                    <a:pt x="127" y="26"/>
                    <a:pt x="121" y="19"/>
                    <a:pt x="113" y="19"/>
                  </a:cubicBezTo>
                  <a:cubicBezTo>
                    <a:pt x="106" y="19"/>
                    <a:pt x="99" y="26"/>
                    <a:pt x="99" y="33"/>
                  </a:cubicBezTo>
                  <a:cubicBezTo>
                    <a:pt x="99" y="38"/>
                    <a:pt x="102" y="43"/>
                    <a:pt x="106" y="4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12"/>
                    <a:pt x="5" y="31"/>
                    <a:pt x="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73"/>
                    <a:pt x="1" y="173"/>
                    <a:pt x="1" y="173"/>
                  </a:cubicBezTo>
                  <a:cubicBezTo>
                    <a:pt x="5" y="182"/>
                    <a:pt x="45" y="190"/>
                    <a:pt x="95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46"/>
            <p:cNvSpPr/>
            <p:nvPr/>
          </p:nvSpPr>
          <p:spPr bwMode="auto">
            <a:xfrm>
              <a:off x="4653673" y="2514890"/>
              <a:ext cx="153327" cy="128772"/>
            </a:xfrm>
            <a:custGeom>
              <a:avLst/>
              <a:gdLst>
                <a:gd name="T0" fmla="*/ 175 w 227"/>
                <a:gd name="T1" fmla="*/ 0 h 191"/>
                <a:gd name="T2" fmla="*/ 127 w 227"/>
                <a:gd name="T3" fmla="*/ 82 h 191"/>
                <a:gd name="T4" fmla="*/ 121 w 227"/>
                <a:gd name="T5" fmla="*/ 45 h 191"/>
                <a:gd name="T6" fmla="*/ 127 w 227"/>
                <a:gd name="T7" fmla="*/ 33 h 191"/>
                <a:gd name="T8" fmla="*/ 113 w 227"/>
                <a:gd name="T9" fmla="*/ 19 h 191"/>
                <a:gd name="T10" fmla="*/ 99 w 227"/>
                <a:gd name="T11" fmla="*/ 33 h 191"/>
                <a:gd name="T12" fmla="*/ 106 w 227"/>
                <a:gd name="T13" fmla="*/ 45 h 191"/>
                <a:gd name="T14" fmla="*/ 100 w 227"/>
                <a:gd name="T15" fmla="*/ 82 h 191"/>
                <a:gd name="T16" fmla="*/ 52 w 227"/>
                <a:gd name="T17" fmla="*/ 0 h 191"/>
                <a:gd name="T18" fmla="*/ 1 w 227"/>
                <a:gd name="T19" fmla="*/ 54 h 191"/>
                <a:gd name="T20" fmla="*/ 0 w 227"/>
                <a:gd name="T21" fmla="*/ 54 h 191"/>
                <a:gd name="T22" fmla="*/ 0 w 227"/>
                <a:gd name="T23" fmla="*/ 174 h 191"/>
                <a:gd name="T24" fmla="*/ 0 w 227"/>
                <a:gd name="T25" fmla="*/ 174 h 191"/>
                <a:gd name="T26" fmla="*/ 114 w 227"/>
                <a:gd name="T27" fmla="*/ 191 h 191"/>
                <a:gd name="T28" fmla="*/ 227 w 227"/>
                <a:gd name="T29" fmla="*/ 174 h 191"/>
                <a:gd name="T30" fmla="*/ 227 w 227"/>
                <a:gd name="T31" fmla="*/ 174 h 191"/>
                <a:gd name="T32" fmla="*/ 227 w 227"/>
                <a:gd name="T33" fmla="*/ 54 h 191"/>
                <a:gd name="T34" fmla="*/ 226 w 227"/>
                <a:gd name="T35" fmla="*/ 54 h 191"/>
                <a:gd name="T36" fmla="*/ 175 w 227"/>
                <a:gd name="T3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191">
                  <a:moveTo>
                    <a:pt x="175" y="0"/>
                  </a:moveTo>
                  <a:cubicBezTo>
                    <a:pt x="127" y="82"/>
                    <a:pt x="127" y="82"/>
                    <a:pt x="127" y="82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5" y="43"/>
                    <a:pt x="127" y="38"/>
                    <a:pt x="127" y="33"/>
                  </a:cubicBezTo>
                  <a:cubicBezTo>
                    <a:pt x="127" y="26"/>
                    <a:pt x="121" y="19"/>
                    <a:pt x="113" y="19"/>
                  </a:cubicBezTo>
                  <a:cubicBezTo>
                    <a:pt x="106" y="19"/>
                    <a:pt x="99" y="26"/>
                    <a:pt x="99" y="33"/>
                  </a:cubicBezTo>
                  <a:cubicBezTo>
                    <a:pt x="99" y="38"/>
                    <a:pt x="102" y="43"/>
                    <a:pt x="106" y="45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12"/>
                    <a:pt x="5" y="31"/>
                    <a:pt x="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6" y="184"/>
                    <a:pt x="54" y="191"/>
                    <a:pt x="114" y="191"/>
                  </a:cubicBezTo>
                  <a:cubicBezTo>
                    <a:pt x="173" y="191"/>
                    <a:pt x="221" y="184"/>
                    <a:pt x="227" y="174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2" y="31"/>
                    <a:pt x="203" y="12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47"/>
            <p:cNvSpPr/>
            <p:nvPr/>
          </p:nvSpPr>
          <p:spPr bwMode="auto">
            <a:xfrm>
              <a:off x="4411547" y="2091169"/>
              <a:ext cx="96508" cy="107072"/>
            </a:xfrm>
            <a:custGeom>
              <a:avLst/>
              <a:gdLst>
                <a:gd name="T0" fmla="*/ 19 w 143"/>
                <a:gd name="T1" fmla="*/ 105 h 159"/>
                <a:gd name="T2" fmla="*/ 73 w 143"/>
                <a:gd name="T3" fmla="*/ 159 h 159"/>
                <a:gd name="T4" fmla="*/ 124 w 143"/>
                <a:gd name="T5" fmla="*/ 105 h 159"/>
                <a:gd name="T6" fmla="*/ 140 w 143"/>
                <a:gd name="T7" fmla="*/ 88 h 159"/>
                <a:gd name="T8" fmla="*/ 132 w 143"/>
                <a:gd name="T9" fmla="*/ 62 h 159"/>
                <a:gd name="T10" fmla="*/ 72 w 143"/>
                <a:gd name="T11" fmla="*/ 0 h 159"/>
                <a:gd name="T12" fmla="*/ 11 w 143"/>
                <a:gd name="T13" fmla="*/ 62 h 159"/>
                <a:gd name="T14" fmla="*/ 3 w 143"/>
                <a:gd name="T15" fmla="*/ 88 h 159"/>
                <a:gd name="T16" fmla="*/ 19 w 143"/>
                <a:gd name="T17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59">
                  <a:moveTo>
                    <a:pt x="19" y="105"/>
                  </a:moveTo>
                  <a:cubicBezTo>
                    <a:pt x="30" y="133"/>
                    <a:pt x="51" y="159"/>
                    <a:pt x="73" y="159"/>
                  </a:cubicBezTo>
                  <a:cubicBezTo>
                    <a:pt x="96" y="159"/>
                    <a:pt x="115" y="133"/>
                    <a:pt x="124" y="105"/>
                  </a:cubicBezTo>
                  <a:cubicBezTo>
                    <a:pt x="131" y="105"/>
                    <a:pt x="138" y="98"/>
                    <a:pt x="140" y="88"/>
                  </a:cubicBezTo>
                  <a:cubicBezTo>
                    <a:pt x="143" y="76"/>
                    <a:pt x="140" y="65"/>
                    <a:pt x="132" y="62"/>
                  </a:cubicBezTo>
                  <a:cubicBezTo>
                    <a:pt x="130" y="27"/>
                    <a:pt x="104" y="0"/>
                    <a:pt x="72" y="0"/>
                  </a:cubicBezTo>
                  <a:cubicBezTo>
                    <a:pt x="39" y="0"/>
                    <a:pt x="13" y="27"/>
                    <a:pt x="11" y="62"/>
                  </a:cubicBezTo>
                  <a:cubicBezTo>
                    <a:pt x="3" y="65"/>
                    <a:pt x="0" y="76"/>
                    <a:pt x="3" y="88"/>
                  </a:cubicBezTo>
                  <a:cubicBezTo>
                    <a:pt x="5" y="98"/>
                    <a:pt x="12" y="105"/>
                    <a:pt x="1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48"/>
            <p:cNvSpPr/>
            <p:nvPr/>
          </p:nvSpPr>
          <p:spPr bwMode="auto">
            <a:xfrm>
              <a:off x="4942626" y="2097736"/>
              <a:ext cx="96222" cy="106787"/>
            </a:xfrm>
            <a:custGeom>
              <a:avLst/>
              <a:gdLst>
                <a:gd name="T0" fmla="*/ 19 w 143"/>
                <a:gd name="T1" fmla="*/ 105 h 158"/>
                <a:gd name="T2" fmla="*/ 73 w 143"/>
                <a:gd name="T3" fmla="*/ 158 h 158"/>
                <a:gd name="T4" fmla="*/ 124 w 143"/>
                <a:gd name="T5" fmla="*/ 105 h 158"/>
                <a:gd name="T6" fmla="*/ 140 w 143"/>
                <a:gd name="T7" fmla="*/ 87 h 158"/>
                <a:gd name="T8" fmla="*/ 132 w 143"/>
                <a:gd name="T9" fmla="*/ 61 h 158"/>
                <a:gd name="T10" fmla="*/ 72 w 143"/>
                <a:gd name="T11" fmla="*/ 0 h 158"/>
                <a:gd name="T12" fmla="*/ 11 w 143"/>
                <a:gd name="T13" fmla="*/ 61 h 158"/>
                <a:gd name="T14" fmla="*/ 3 w 143"/>
                <a:gd name="T15" fmla="*/ 87 h 158"/>
                <a:gd name="T16" fmla="*/ 19 w 143"/>
                <a:gd name="T17" fmla="*/ 10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58">
                  <a:moveTo>
                    <a:pt x="19" y="105"/>
                  </a:moveTo>
                  <a:cubicBezTo>
                    <a:pt x="30" y="133"/>
                    <a:pt x="51" y="158"/>
                    <a:pt x="73" y="158"/>
                  </a:cubicBezTo>
                  <a:cubicBezTo>
                    <a:pt x="96" y="158"/>
                    <a:pt x="115" y="133"/>
                    <a:pt x="124" y="105"/>
                  </a:cubicBezTo>
                  <a:cubicBezTo>
                    <a:pt x="131" y="104"/>
                    <a:pt x="138" y="97"/>
                    <a:pt x="140" y="87"/>
                  </a:cubicBezTo>
                  <a:cubicBezTo>
                    <a:pt x="143" y="76"/>
                    <a:pt x="140" y="64"/>
                    <a:pt x="132" y="61"/>
                  </a:cubicBezTo>
                  <a:cubicBezTo>
                    <a:pt x="130" y="27"/>
                    <a:pt x="104" y="0"/>
                    <a:pt x="72" y="0"/>
                  </a:cubicBezTo>
                  <a:cubicBezTo>
                    <a:pt x="39" y="0"/>
                    <a:pt x="13" y="27"/>
                    <a:pt x="11" y="61"/>
                  </a:cubicBezTo>
                  <a:cubicBezTo>
                    <a:pt x="3" y="64"/>
                    <a:pt x="0" y="76"/>
                    <a:pt x="3" y="87"/>
                  </a:cubicBezTo>
                  <a:cubicBezTo>
                    <a:pt x="5" y="98"/>
                    <a:pt x="12" y="105"/>
                    <a:pt x="1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49"/>
            <p:cNvSpPr/>
            <p:nvPr/>
          </p:nvSpPr>
          <p:spPr bwMode="auto">
            <a:xfrm>
              <a:off x="4874385" y="2199669"/>
              <a:ext cx="193015" cy="129058"/>
            </a:xfrm>
            <a:custGeom>
              <a:avLst/>
              <a:gdLst>
                <a:gd name="T0" fmla="*/ 285 w 286"/>
                <a:gd name="T1" fmla="*/ 54 h 191"/>
                <a:gd name="T2" fmla="*/ 234 w 286"/>
                <a:gd name="T3" fmla="*/ 0 h 191"/>
                <a:gd name="T4" fmla="*/ 186 w 286"/>
                <a:gd name="T5" fmla="*/ 82 h 191"/>
                <a:gd name="T6" fmla="*/ 180 w 286"/>
                <a:gd name="T7" fmla="*/ 45 h 191"/>
                <a:gd name="T8" fmla="*/ 186 w 286"/>
                <a:gd name="T9" fmla="*/ 34 h 191"/>
                <a:gd name="T10" fmla="*/ 172 w 286"/>
                <a:gd name="T11" fmla="*/ 20 h 191"/>
                <a:gd name="T12" fmla="*/ 158 w 286"/>
                <a:gd name="T13" fmla="*/ 34 h 191"/>
                <a:gd name="T14" fmla="*/ 165 w 286"/>
                <a:gd name="T15" fmla="*/ 45 h 191"/>
                <a:gd name="T16" fmla="*/ 159 w 286"/>
                <a:gd name="T17" fmla="*/ 82 h 191"/>
                <a:gd name="T18" fmla="*/ 111 w 286"/>
                <a:gd name="T19" fmla="*/ 0 h 191"/>
                <a:gd name="T20" fmla="*/ 60 w 286"/>
                <a:gd name="T21" fmla="*/ 54 h 191"/>
                <a:gd name="T22" fmla="*/ 59 w 286"/>
                <a:gd name="T23" fmla="*/ 54 h 191"/>
                <a:gd name="T24" fmla="*/ 59 w 286"/>
                <a:gd name="T25" fmla="*/ 68 h 191"/>
                <a:gd name="T26" fmla="*/ 2 w 286"/>
                <a:gd name="T27" fmla="*/ 68 h 191"/>
                <a:gd name="T28" fmla="*/ 2 w 286"/>
                <a:gd name="T29" fmla="*/ 80 h 191"/>
                <a:gd name="T30" fmla="*/ 0 w 286"/>
                <a:gd name="T31" fmla="*/ 110 h 191"/>
                <a:gd name="T32" fmla="*/ 59 w 286"/>
                <a:gd name="T33" fmla="*/ 110 h 191"/>
                <a:gd name="T34" fmla="*/ 59 w 286"/>
                <a:gd name="T35" fmla="*/ 174 h 191"/>
                <a:gd name="T36" fmla="*/ 59 w 286"/>
                <a:gd name="T37" fmla="*/ 174 h 191"/>
                <a:gd name="T38" fmla="*/ 173 w 286"/>
                <a:gd name="T39" fmla="*/ 191 h 191"/>
                <a:gd name="T40" fmla="*/ 286 w 286"/>
                <a:gd name="T41" fmla="*/ 174 h 191"/>
                <a:gd name="T42" fmla="*/ 286 w 286"/>
                <a:gd name="T43" fmla="*/ 174 h 191"/>
                <a:gd name="T44" fmla="*/ 286 w 286"/>
                <a:gd name="T45" fmla="*/ 54 h 191"/>
                <a:gd name="T46" fmla="*/ 285 w 286"/>
                <a:gd name="T47" fmla="*/ 5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191">
                  <a:moveTo>
                    <a:pt x="285" y="54"/>
                  </a:moveTo>
                  <a:cubicBezTo>
                    <a:pt x="281" y="32"/>
                    <a:pt x="262" y="12"/>
                    <a:pt x="234" y="0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4" y="43"/>
                    <a:pt x="186" y="39"/>
                    <a:pt x="186" y="34"/>
                  </a:cubicBezTo>
                  <a:cubicBezTo>
                    <a:pt x="186" y="26"/>
                    <a:pt x="180" y="20"/>
                    <a:pt x="172" y="20"/>
                  </a:cubicBezTo>
                  <a:cubicBezTo>
                    <a:pt x="165" y="20"/>
                    <a:pt x="158" y="26"/>
                    <a:pt x="158" y="34"/>
                  </a:cubicBezTo>
                  <a:cubicBezTo>
                    <a:pt x="158" y="39"/>
                    <a:pt x="161" y="43"/>
                    <a:pt x="165" y="45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3" y="12"/>
                    <a:pt x="64" y="32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72"/>
                    <a:pt x="2" y="76"/>
                    <a:pt x="2" y="80"/>
                  </a:cubicBezTo>
                  <a:cubicBezTo>
                    <a:pt x="2" y="90"/>
                    <a:pt x="1" y="100"/>
                    <a:pt x="0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5" y="184"/>
                    <a:pt x="113" y="191"/>
                    <a:pt x="173" y="191"/>
                  </a:cubicBezTo>
                  <a:cubicBezTo>
                    <a:pt x="232" y="191"/>
                    <a:pt x="280" y="184"/>
                    <a:pt x="286" y="174"/>
                  </a:cubicBezTo>
                  <a:cubicBezTo>
                    <a:pt x="286" y="174"/>
                    <a:pt x="286" y="174"/>
                    <a:pt x="286" y="174"/>
                  </a:cubicBezTo>
                  <a:cubicBezTo>
                    <a:pt x="286" y="54"/>
                    <a:pt x="286" y="54"/>
                    <a:pt x="286" y="54"/>
                  </a:cubicBezTo>
                  <a:lnTo>
                    <a:pt x="28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50"/>
            <p:cNvSpPr>
              <a:spLocks noEditPoints="1"/>
            </p:cNvSpPr>
            <p:nvPr/>
          </p:nvSpPr>
          <p:spPr bwMode="auto">
            <a:xfrm>
              <a:off x="4593142" y="2114582"/>
              <a:ext cx="275818" cy="278102"/>
            </a:xfrm>
            <a:custGeom>
              <a:avLst/>
              <a:gdLst>
                <a:gd name="T0" fmla="*/ 205 w 409"/>
                <a:gd name="T1" fmla="*/ 0 h 412"/>
                <a:gd name="T2" fmla="*/ 0 w 409"/>
                <a:gd name="T3" fmla="*/ 206 h 412"/>
                <a:gd name="T4" fmla="*/ 205 w 409"/>
                <a:gd name="T5" fmla="*/ 412 h 412"/>
                <a:gd name="T6" fmla="*/ 409 w 409"/>
                <a:gd name="T7" fmla="*/ 206 h 412"/>
                <a:gd name="T8" fmla="*/ 205 w 409"/>
                <a:gd name="T9" fmla="*/ 0 h 412"/>
                <a:gd name="T10" fmla="*/ 205 w 409"/>
                <a:gd name="T11" fmla="*/ 363 h 412"/>
                <a:gd name="T12" fmla="*/ 49 w 409"/>
                <a:gd name="T13" fmla="*/ 206 h 412"/>
                <a:gd name="T14" fmla="*/ 205 w 409"/>
                <a:gd name="T15" fmla="*/ 49 h 412"/>
                <a:gd name="T16" fmla="*/ 360 w 409"/>
                <a:gd name="T17" fmla="*/ 206 h 412"/>
                <a:gd name="T18" fmla="*/ 205 w 409"/>
                <a:gd name="T19" fmla="*/ 363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9" h="412">
                  <a:moveTo>
                    <a:pt x="205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5" y="412"/>
                  </a:cubicBezTo>
                  <a:cubicBezTo>
                    <a:pt x="318" y="412"/>
                    <a:pt x="409" y="320"/>
                    <a:pt x="409" y="206"/>
                  </a:cubicBezTo>
                  <a:cubicBezTo>
                    <a:pt x="409" y="92"/>
                    <a:pt x="318" y="0"/>
                    <a:pt x="205" y="0"/>
                  </a:cubicBezTo>
                  <a:close/>
                  <a:moveTo>
                    <a:pt x="205" y="363"/>
                  </a:moveTo>
                  <a:cubicBezTo>
                    <a:pt x="119" y="363"/>
                    <a:pt x="49" y="293"/>
                    <a:pt x="49" y="206"/>
                  </a:cubicBezTo>
                  <a:cubicBezTo>
                    <a:pt x="49" y="120"/>
                    <a:pt x="119" y="49"/>
                    <a:pt x="205" y="49"/>
                  </a:cubicBezTo>
                  <a:cubicBezTo>
                    <a:pt x="291" y="49"/>
                    <a:pt x="360" y="120"/>
                    <a:pt x="360" y="206"/>
                  </a:cubicBezTo>
                  <a:cubicBezTo>
                    <a:pt x="360" y="293"/>
                    <a:pt x="291" y="363"/>
                    <a:pt x="205" y="3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51"/>
            <p:cNvSpPr/>
            <p:nvPr/>
          </p:nvSpPr>
          <p:spPr bwMode="auto">
            <a:xfrm>
              <a:off x="4383281" y="2193673"/>
              <a:ext cx="205008" cy="128772"/>
            </a:xfrm>
            <a:custGeom>
              <a:avLst/>
              <a:gdLst>
                <a:gd name="T0" fmla="*/ 302 w 304"/>
                <a:gd name="T1" fmla="*/ 77 h 191"/>
                <a:gd name="T2" fmla="*/ 227 w 304"/>
                <a:gd name="T3" fmla="*/ 77 h 191"/>
                <a:gd name="T4" fmla="*/ 227 w 304"/>
                <a:gd name="T5" fmla="*/ 54 h 191"/>
                <a:gd name="T6" fmla="*/ 226 w 304"/>
                <a:gd name="T7" fmla="*/ 54 h 191"/>
                <a:gd name="T8" fmla="*/ 175 w 304"/>
                <a:gd name="T9" fmla="*/ 0 h 191"/>
                <a:gd name="T10" fmla="*/ 127 w 304"/>
                <a:gd name="T11" fmla="*/ 82 h 191"/>
                <a:gd name="T12" fmla="*/ 121 w 304"/>
                <a:gd name="T13" fmla="*/ 45 h 191"/>
                <a:gd name="T14" fmla="*/ 127 w 304"/>
                <a:gd name="T15" fmla="*/ 33 h 191"/>
                <a:gd name="T16" fmla="*/ 113 w 304"/>
                <a:gd name="T17" fmla="*/ 19 h 191"/>
                <a:gd name="T18" fmla="*/ 99 w 304"/>
                <a:gd name="T19" fmla="*/ 33 h 191"/>
                <a:gd name="T20" fmla="*/ 106 w 304"/>
                <a:gd name="T21" fmla="*/ 45 h 191"/>
                <a:gd name="T22" fmla="*/ 100 w 304"/>
                <a:gd name="T23" fmla="*/ 81 h 191"/>
                <a:gd name="T24" fmla="*/ 52 w 304"/>
                <a:gd name="T25" fmla="*/ 0 h 191"/>
                <a:gd name="T26" fmla="*/ 1 w 304"/>
                <a:gd name="T27" fmla="*/ 54 h 191"/>
                <a:gd name="T28" fmla="*/ 0 w 304"/>
                <a:gd name="T29" fmla="*/ 54 h 191"/>
                <a:gd name="T30" fmla="*/ 0 w 304"/>
                <a:gd name="T31" fmla="*/ 173 h 191"/>
                <a:gd name="T32" fmla="*/ 0 w 304"/>
                <a:gd name="T33" fmla="*/ 173 h 191"/>
                <a:gd name="T34" fmla="*/ 114 w 304"/>
                <a:gd name="T35" fmla="*/ 191 h 191"/>
                <a:gd name="T36" fmla="*/ 227 w 304"/>
                <a:gd name="T37" fmla="*/ 173 h 191"/>
                <a:gd name="T38" fmla="*/ 227 w 304"/>
                <a:gd name="T39" fmla="*/ 173 h 191"/>
                <a:gd name="T40" fmla="*/ 227 w 304"/>
                <a:gd name="T41" fmla="*/ 119 h 191"/>
                <a:gd name="T42" fmla="*/ 304 w 304"/>
                <a:gd name="T43" fmla="*/ 119 h 191"/>
                <a:gd name="T44" fmla="*/ 302 w 304"/>
                <a:gd name="T45" fmla="*/ 89 h 191"/>
                <a:gd name="T46" fmla="*/ 302 w 304"/>
                <a:gd name="T47" fmla="*/ 7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4" h="191">
                  <a:moveTo>
                    <a:pt x="302" y="77"/>
                  </a:moveTo>
                  <a:cubicBezTo>
                    <a:pt x="227" y="77"/>
                    <a:pt x="227" y="77"/>
                    <a:pt x="227" y="77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2" y="31"/>
                    <a:pt x="203" y="12"/>
                    <a:pt x="175" y="0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5" y="42"/>
                    <a:pt x="127" y="38"/>
                    <a:pt x="127" y="33"/>
                  </a:cubicBezTo>
                  <a:cubicBezTo>
                    <a:pt x="127" y="25"/>
                    <a:pt x="121" y="19"/>
                    <a:pt x="113" y="19"/>
                  </a:cubicBezTo>
                  <a:cubicBezTo>
                    <a:pt x="106" y="19"/>
                    <a:pt x="99" y="25"/>
                    <a:pt x="99" y="33"/>
                  </a:cubicBezTo>
                  <a:cubicBezTo>
                    <a:pt x="99" y="38"/>
                    <a:pt x="102" y="42"/>
                    <a:pt x="106" y="4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12"/>
                    <a:pt x="5" y="31"/>
                    <a:pt x="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6" y="183"/>
                    <a:pt x="54" y="191"/>
                    <a:pt x="114" y="191"/>
                  </a:cubicBezTo>
                  <a:cubicBezTo>
                    <a:pt x="173" y="191"/>
                    <a:pt x="221" y="183"/>
                    <a:pt x="227" y="173"/>
                  </a:cubicBezTo>
                  <a:cubicBezTo>
                    <a:pt x="227" y="173"/>
                    <a:pt x="227" y="173"/>
                    <a:pt x="227" y="173"/>
                  </a:cubicBezTo>
                  <a:cubicBezTo>
                    <a:pt x="227" y="119"/>
                    <a:pt x="227" y="119"/>
                    <a:pt x="227" y="119"/>
                  </a:cubicBezTo>
                  <a:cubicBezTo>
                    <a:pt x="304" y="119"/>
                    <a:pt x="304" y="119"/>
                    <a:pt x="304" y="119"/>
                  </a:cubicBezTo>
                  <a:cubicBezTo>
                    <a:pt x="302" y="109"/>
                    <a:pt x="302" y="99"/>
                    <a:pt x="302" y="89"/>
                  </a:cubicBezTo>
                  <a:cubicBezTo>
                    <a:pt x="302" y="85"/>
                    <a:pt x="302" y="81"/>
                    <a:pt x="30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52"/>
            <p:cNvSpPr/>
            <p:nvPr/>
          </p:nvSpPr>
          <p:spPr bwMode="auto">
            <a:xfrm>
              <a:off x="4681941" y="2398681"/>
              <a:ext cx="96508" cy="120778"/>
            </a:xfrm>
            <a:custGeom>
              <a:avLst/>
              <a:gdLst>
                <a:gd name="T0" fmla="*/ 73 w 143"/>
                <a:gd name="T1" fmla="*/ 1 h 179"/>
                <a:gd name="T2" fmla="*/ 52 w 143"/>
                <a:gd name="T3" fmla="*/ 0 h 179"/>
                <a:gd name="T4" fmla="*/ 52 w 143"/>
                <a:gd name="T5" fmla="*/ 24 h 179"/>
                <a:gd name="T6" fmla="*/ 11 w 143"/>
                <a:gd name="T7" fmla="*/ 82 h 179"/>
                <a:gd name="T8" fmla="*/ 3 w 143"/>
                <a:gd name="T9" fmla="*/ 108 h 179"/>
                <a:gd name="T10" fmla="*/ 19 w 143"/>
                <a:gd name="T11" fmla="*/ 126 h 179"/>
                <a:gd name="T12" fmla="*/ 73 w 143"/>
                <a:gd name="T13" fmla="*/ 179 h 179"/>
                <a:gd name="T14" fmla="*/ 125 w 143"/>
                <a:gd name="T15" fmla="*/ 126 h 179"/>
                <a:gd name="T16" fmla="*/ 140 w 143"/>
                <a:gd name="T17" fmla="*/ 108 h 179"/>
                <a:gd name="T18" fmla="*/ 132 w 143"/>
                <a:gd name="T19" fmla="*/ 82 h 179"/>
                <a:gd name="T20" fmla="*/ 95 w 143"/>
                <a:gd name="T21" fmla="*/ 26 h 179"/>
                <a:gd name="T22" fmla="*/ 95 w 143"/>
                <a:gd name="T23" fmla="*/ 0 h 179"/>
                <a:gd name="T24" fmla="*/ 73 w 143"/>
                <a:gd name="T25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79">
                  <a:moveTo>
                    <a:pt x="73" y="1"/>
                  </a:moveTo>
                  <a:cubicBezTo>
                    <a:pt x="66" y="1"/>
                    <a:pt x="59" y="1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30" y="33"/>
                    <a:pt x="13" y="55"/>
                    <a:pt x="11" y="82"/>
                  </a:cubicBezTo>
                  <a:cubicBezTo>
                    <a:pt x="3" y="85"/>
                    <a:pt x="0" y="97"/>
                    <a:pt x="3" y="108"/>
                  </a:cubicBezTo>
                  <a:cubicBezTo>
                    <a:pt x="5" y="119"/>
                    <a:pt x="12" y="126"/>
                    <a:pt x="19" y="126"/>
                  </a:cubicBezTo>
                  <a:cubicBezTo>
                    <a:pt x="30" y="153"/>
                    <a:pt x="51" y="179"/>
                    <a:pt x="73" y="179"/>
                  </a:cubicBezTo>
                  <a:cubicBezTo>
                    <a:pt x="96" y="179"/>
                    <a:pt x="115" y="153"/>
                    <a:pt x="125" y="126"/>
                  </a:cubicBezTo>
                  <a:cubicBezTo>
                    <a:pt x="131" y="125"/>
                    <a:pt x="138" y="118"/>
                    <a:pt x="140" y="108"/>
                  </a:cubicBezTo>
                  <a:cubicBezTo>
                    <a:pt x="143" y="97"/>
                    <a:pt x="140" y="85"/>
                    <a:pt x="132" y="82"/>
                  </a:cubicBezTo>
                  <a:cubicBezTo>
                    <a:pt x="130" y="57"/>
                    <a:pt x="116" y="35"/>
                    <a:pt x="95" y="26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8" y="1"/>
                    <a:pt x="80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53"/>
            <p:cNvSpPr/>
            <p:nvPr/>
          </p:nvSpPr>
          <p:spPr bwMode="auto">
            <a:xfrm>
              <a:off x="4690792" y="2178255"/>
              <a:ext cx="83088" cy="151614"/>
            </a:xfrm>
            <a:custGeom>
              <a:avLst/>
              <a:gdLst>
                <a:gd name="T0" fmla="*/ 78 w 123"/>
                <a:gd name="T1" fmla="*/ 94 h 225"/>
                <a:gd name="T2" fmla="*/ 44 w 123"/>
                <a:gd name="T3" fmla="*/ 71 h 225"/>
                <a:gd name="T4" fmla="*/ 68 w 123"/>
                <a:gd name="T5" fmla="*/ 55 h 225"/>
                <a:gd name="T6" fmla="*/ 108 w 123"/>
                <a:gd name="T7" fmla="*/ 65 h 225"/>
                <a:gd name="T8" fmla="*/ 116 w 123"/>
                <a:gd name="T9" fmla="*/ 33 h 225"/>
                <a:gd name="T10" fmla="*/ 76 w 123"/>
                <a:gd name="T11" fmla="*/ 24 h 225"/>
                <a:gd name="T12" fmla="*/ 76 w 123"/>
                <a:gd name="T13" fmla="*/ 0 h 225"/>
                <a:gd name="T14" fmla="*/ 49 w 123"/>
                <a:gd name="T15" fmla="*/ 0 h 225"/>
                <a:gd name="T16" fmla="*/ 49 w 123"/>
                <a:gd name="T17" fmla="*/ 26 h 225"/>
                <a:gd name="T18" fmla="*/ 2 w 123"/>
                <a:gd name="T19" fmla="*/ 75 h 225"/>
                <a:gd name="T20" fmla="*/ 52 w 123"/>
                <a:gd name="T21" fmla="*/ 126 h 225"/>
                <a:gd name="T22" fmla="*/ 81 w 123"/>
                <a:gd name="T23" fmla="*/ 150 h 225"/>
                <a:gd name="T24" fmla="*/ 54 w 123"/>
                <a:gd name="T25" fmla="*/ 167 h 225"/>
                <a:gd name="T26" fmla="*/ 9 w 123"/>
                <a:gd name="T27" fmla="*/ 155 h 225"/>
                <a:gd name="T28" fmla="*/ 0 w 123"/>
                <a:gd name="T29" fmla="*/ 187 h 225"/>
                <a:gd name="T30" fmla="*/ 47 w 123"/>
                <a:gd name="T31" fmla="*/ 199 h 225"/>
                <a:gd name="T32" fmla="*/ 47 w 123"/>
                <a:gd name="T33" fmla="*/ 225 h 225"/>
                <a:gd name="T34" fmla="*/ 74 w 123"/>
                <a:gd name="T35" fmla="*/ 225 h 225"/>
                <a:gd name="T36" fmla="*/ 74 w 123"/>
                <a:gd name="T37" fmla="*/ 196 h 225"/>
                <a:gd name="T38" fmla="*/ 123 w 123"/>
                <a:gd name="T39" fmla="*/ 146 h 225"/>
                <a:gd name="T40" fmla="*/ 78 w 123"/>
                <a:gd name="T41" fmla="*/ 9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225">
                  <a:moveTo>
                    <a:pt x="78" y="94"/>
                  </a:moveTo>
                  <a:cubicBezTo>
                    <a:pt x="54" y="85"/>
                    <a:pt x="44" y="79"/>
                    <a:pt x="44" y="71"/>
                  </a:cubicBezTo>
                  <a:cubicBezTo>
                    <a:pt x="44" y="63"/>
                    <a:pt x="50" y="55"/>
                    <a:pt x="68" y="55"/>
                  </a:cubicBezTo>
                  <a:cubicBezTo>
                    <a:pt x="88" y="55"/>
                    <a:pt x="101" y="61"/>
                    <a:pt x="108" y="6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06" y="29"/>
                    <a:pt x="94" y="25"/>
                    <a:pt x="76" y="2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19" y="32"/>
                    <a:pt x="2" y="51"/>
                    <a:pt x="2" y="75"/>
                  </a:cubicBezTo>
                  <a:cubicBezTo>
                    <a:pt x="2" y="102"/>
                    <a:pt x="22" y="116"/>
                    <a:pt x="52" y="126"/>
                  </a:cubicBezTo>
                  <a:cubicBezTo>
                    <a:pt x="72" y="133"/>
                    <a:pt x="81" y="139"/>
                    <a:pt x="81" y="150"/>
                  </a:cubicBezTo>
                  <a:cubicBezTo>
                    <a:pt x="81" y="160"/>
                    <a:pt x="70" y="167"/>
                    <a:pt x="54" y="167"/>
                  </a:cubicBezTo>
                  <a:cubicBezTo>
                    <a:pt x="36" y="167"/>
                    <a:pt x="20" y="161"/>
                    <a:pt x="9" y="155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1" y="193"/>
                    <a:pt x="29" y="198"/>
                    <a:pt x="47" y="199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4" y="196"/>
                    <a:pt x="74" y="196"/>
                    <a:pt x="74" y="196"/>
                  </a:cubicBezTo>
                  <a:cubicBezTo>
                    <a:pt x="106" y="191"/>
                    <a:pt x="123" y="170"/>
                    <a:pt x="123" y="146"/>
                  </a:cubicBezTo>
                  <a:cubicBezTo>
                    <a:pt x="123" y="121"/>
                    <a:pt x="110" y="106"/>
                    <a:pt x="7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52820" y="2576495"/>
            <a:ext cx="436569" cy="653854"/>
            <a:chOff x="3212624" y="1881308"/>
            <a:chExt cx="436569" cy="653854"/>
          </a:xfrm>
          <a:solidFill>
            <a:srgbClr val="171E28"/>
          </a:solidFill>
        </p:grpSpPr>
        <p:sp>
          <p:nvSpPr>
            <p:cNvPr id="43" name="Freeform 256"/>
            <p:cNvSpPr>
              <a:spLocks noEditPoints="1"/>
            </p:cNvSpPr>
            <p:nvPr/>
          </p:nvSpPr>
          <p:spPr bwMode="auto">
            <a:xfrm>
              <a:off x="3339398" y="1881308"/>
              <a:ext cx="228706" cy="230705"/>
            </a:xfrm>
            <a:custGeom>
              <a:avLst/>
              <a:gdLst>
                <a:gd name="T0" fmla="*/ 170 w 339"/>
                <a:gd name="T1" fmla="*/ 342 h 342"/>
                <a:gd name="T2" fmla="*/ 339 w 339"/>
                <a:gd name="T3" fmla="*/ 171 h 342"/>
                <a:gd name="T4" fmla="*/ 170 w 339"/>
                <a:gd name="T5" fmla="*/ 0 h 342"/>
                <a:gd name="T6" fmla="*/ 0 w 339"/>
                <a:gd name="T7" fmla="*/ 171 h 342"/>
                <a:gd name="T8" fmla="*/ 170 w 339"/>
                <a:gd name="T9" fmla="*/ 342 h 342"/>
                <a:gd name="T10" fmla="*/ 170 w 339"/>
                <a:gd name="T11" fmla="*/ 41 h 342"/>
                <a:gd name="T12" fmla="*/ 298 w 339"/>
                <a:gd name="T13" fmla="*/ 171 h 342"/>
                <a:gd name="T14" fmla="*/ 170 w 339"/>
                <a:gd name="T15" fmla="*/ 301 h 342"/>
                <a:gd name="T16" fmla="*/ 41 w 339"/>
                <a:gd name="T17" fmla="*/ 171 h 342"/>
                <a:gd name="T18" fmla="*/ 170 w 339"/>
                <a:gd name="T19" fmla="*/ 4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342">
                  <a:moveTo>
                    <a:pt x="170" y="342"/>
                  </a:moveTo>
                  <a:cubicBezTo>
                    <a:pt x="263" y="342"/>
                    <a:pt x="339" y="265"/>
                    <a:pt x="339" y="171"/>
                  </a:cubicBezTo>
                  <a:cubicBezTo>
                    <a:pt x="339" y="77"/>
                    <a:pt x="263" y="0"/>
                    <a:pt x="170" y="0"/>
                  </a:cubicBezTo>
                  <a:cubicBezTo>
                    <a:pt x="76" y="0"/>
                    <a:pt x="0" y="77"/>
                    <a:pt x="0" y="171"/>
                  </a:cubicBezTo>
                  <a:cubicBezTo>
                    <a:pt x="0" y="265"/>
                    <a:pt x="76" y="342"/>
                    <a:pt x="170" y="342"/>
                  </a:cubicBezTo>
                  <a:close/>
                  <a:moveTo>
                    <a:pt x="170" y="41"/>
                  </a:moveTo>
                  <a:cubicBezTo>
                    <a:pt x="241" y="41"/>
                    <a:pt x="298" y="99"/>
                    <a:pt x="298" y="171"/>
                  </a:cubicBezTo>
                  <a:cubicBezTo>
                    <a:pt x="298" y="243"/>
                    <a:pt x="241" y="301"/>
                    <a:pt x="170" y="301"/>
                  </a:cubicBezTo>
                  <a:cubicBezTo>
                    <a:pt x="99" y="301"/>
                    <a:pt x="41" y="243"/>
                    <a:pt x="41" y="171"/>
                  </a:cubicBezTo>
                  <a:cubicBezTo>
                    <a:pt x="41" y="99"/>
                    <a:pt x="99" y="41"/>
                    <a:pt x="17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57"/>
            <p:cNvSpPr/>
            <p:nvPr/>
          </p:nvSpPr>
          <p:spPr bwMode="auto">
            <a:xfrm>
              <a:off x="3417632" y="1933845"/>
              <a:ext cx="68812" cy="125631"/>
            </a:xfrm>
            <a:custGeom>
              <a:avLst/>
              <a:gdLst>
                <a:gd name="T0" fmla="*/ 45 w 102"/>
                <a:gd name="T1" fmla="*/ 138 h 186"/>
                <a:gd name="T2" fmla="*/ 7 w 102"/>
                <a:gd name="T3" fmla="*/ 128 h 186"/>
                <a:gd name="T4" fmla="*/ 0 w 102"/>
                <a:gd name="T5" fmla="*/ 155 h 186"/>
                <a:gd name="T6" fmla="*/ 39 w 102"/>
                <a:gd name="T7" fmla="*/ 165 h 186"/>
                <a:gd name="T8" fmla="*/ 39 w 102"/>
                <a:gd name="T9" fmla="*/ 186 h 186"/>
                <a:gd name="T10" fmla="*/ 62 w 102"/>
                <a:gd name="T11" fmla="*/ 186 h 186"/>
                <a:gd name="T12" fmla="*/ 62 w 102"/>
                <a:gd name="T13" fmla="*/ 163 h 186"/>
                <a:gd name="T14" fmla="*/ 102 w 102"/>
                <a:gd name="T15" fmla="*/ 121 h 186"/>
                <a:gd name="T16" fmla="*/ 64 w 102"/>
                <a:gd name="T17" fmla="*/ 78 h 186"/>
                <a:gd name="T18" fmla="*/ 37 w 102"/>
                <a:gd name="T19" fmla="*/ 59 h 186"/>
                <a:gd name="T20" fmla="*/ 56 w 102"/>
                <a:gd name="T21" fmla="*/ 46 h 186"/>
                <a:gd name="T22" fmla="*/ 89 w 102"/>
                <a:gd name="T23" fmla="*/ 54 h 186"/>
                <a:gd name="T24" fmla="*/ 96 w 102"/>
                <a:gd name="T25" fmla="*/ 28 h 186"/>
                <a:gd name="T26" fmla="*/ 63 w 102"/>
                <a:gd name="T27" fmla="*/ 20 h 186"/>
                <a:gd name="T28" fmla="*/ 63 w 102"/>
                <a:gd name="T29" fmla="*/ 0 h 186"/>
                <a:gd name="T30" fmla="*/ 40 w 102"/>
                <a:gd name="T31" fmla="*/ 0 h 186"/>
                <a:gd name="T32" fmla="*/ 40 w 102"/>
                <a:gd name="T33" fmla="*/ 22 h 186"/>
                <a:gd name="T34" fmla="*/ 2 w 102"/>
                <a:gd name="T35" fmla="*/ 62 h 186"/>
                <a:gd name="T36" fmla="*/ 43 w 102"/>
                <a:gd name="T37" fmla="*/ 104 h 186"/>
                <a:gd name="T38" fmla="*/ 67 w 102"/>
                <a:gd name="T39" fmla="*/ 124 h 186"/>
                <a:gd name="T40" fmla="*/ 45 w 102"/>
                <a:gd name="T41" fmla="*/ 13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86">
                  <a:moveTo>
                    <a:pt x="45" y="138"/>
                  </a:moveTo>
                  <a:cubicBezTo>
                    <a:pt x="30" y="138"/>
                    <a:pt x="17" y="133"/>
                    <a:pt x="7" y="128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9" y="160"/>
                    <a:pt x="24" y="164"/>
                    <a:pt x="39" y="165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62" y="163"/>
                    <a:pt x="62" y="163"/>
                    <a:pt x="62" y="163"/>
                  </a:cubicBezTo>
                  <a:cubicBezTo>
                    <a:pt x="88" y="158"/>
                    <a:pt x="102" y="141"/>
                    <a:pt x="102" y="121"/>
                  </a:cubicBezTo>
                  <a:cubicBezTo>
                    <a:pt x="102" y="100"/>
                    <a:pt x="91" y="88"/>
                    <a:pt x="64" y="78"/>
                  </a:cubicBezTo>
                  <a:cubicBezTo>
                    <a:pt x="45" y="71"/>
                    <a:pt x="37" y="66"/>
                    <a:pt x="37" y="59"/>
                  </a:cubicBezTo>
                  <a:cubicBezTo>
                    <a:pt x="37" y="52"/>
                    <a:pt x="41" y="46"/>
                    <a:pt x="56" y="46"/>
                  </a:cubicBezTo>
                  <a:cubicBezTo>
                    <a:pt x="73" y="46"/>
                    <a:pt x="83" y="51"/>
                    <a:pt x="89" y="54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88" y="24"/>
                    <a:pt x="78" y="21"/>
                    <a:pt x="63" y="2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16" y="26"/>
                    <a:pt x="2" y="42"/>
                    <a:pt x="2" y="62"/>
                  </a:cubicBezTo>
                  <a:cubicBezTo>
                    <a:pt x="2" y="85"/>
                    <a:pt x="18" y="96"/>
                    <a:pt x="43" y="104"/>
                  </a:cubicBezTo>
                  <a:cubicBezTo>
                    <a:pt x="60" y="110"/>
                    <a:pt x="67" y="115"/>
                    <a:pt x="67" y="124"/>
                  </a:cubicBezTo>
                  <a:cubicBezTo>
                    <a:pt x="67" y="133"/>
                    <a:pt x="58" y="138"/>
                    <a:pt x="4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58"/>
            <p:cNvSpPr>
              <a:spLocks noEditPoints="1"/>
            </p:cNvSpPr>
            <p:nvPr/>
          </p:nvSpPr>
          <p:spPr bwMode="auto">
            <a:xfrm>
              <a:off x="3242890" y="2068898"/>
              <a:ext cx="139051" cy="140193"/>
            </a:xfrm>
            <a:custGeom>
              <a:avLst/>
              <a:gdLst>
                <a:gd name="T0" fmla="*/ 103 w 206"/>
                <a:gd name="T1" fmla="*/ 208 h 208"/>
                <a:gd name="T2" fmla="*/ 206 w 206"/>
                <a:gd name="T3" fmla="*/ 104 h 208"/>
                <a:gd name="T4" fmla="*/ 103 w 206"/>
                <a:gd name="T5" fmla="*/ 0 h 208"/>
                <a:gd name="T6" fmla="*/ 0 w 206"/>
                <a:gd name="T7" fmla="*/ 104 h 208"/>
                <a:gd name="T8" fmla="*/ 103 w 206"/>
                <a:gd name="T9" fmla="*/ 208 h 208"/>
                <a:gd name="T10" fmla="*/ 103 w 206"/>
                <a:gd name="T11" fmla="*/ 25 h 208"/>
                <a:gd name="T12" fmla="*/ 181 w 206"/>
                <a:gd name="T13" fmla="*/ 104 h 208"/>
                <a:gd name="T14" fmla="*/ 103 w 206"/>
                <a:gd name="T15" fmla="*/ 183 h 208"/>
                <a:gd name="T16" fmla="*/ 24 w 206"/>
                <a:gd name="T17" fmla="*/ 104 h 208"/>
                <a:gd name="T18" fmla="*/ 103 w 206"/>
                <a:gd name="T19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8">
                  <a:moveTo>
                    <a:pt x="103" y="208"/>
                  </a:moveTo>
                  <a:cubicBezTo>
                    <a:pt x="160" y="208"/>
                    <a:pt x="206" y="161"/>
                    <a:pt x="206" y="104"/>
                  </a:cubicBezTo>
                  <a:cubicBezTo>
                    <a:pt x="206" y="46"/>
                    <a:pt x="160" y="0"/>
                    <a:pt x="103" y="0"/>
                  </a:cubicBezTo>
                  <a:cubicBezTo>
                    <a:pt x="46" y="0"/>
                    <a:pt x="0" y="46"/>
                    <a:pt x="0" y="104"/>
                  </a:cubicBezTo>
                  <a:cubicBezTo>
                    <a:pt x="0" y="161"/>
                    <a:pt x="46" y="208"/>
                    <a:pt x="103" y="208"/>
                  </a:cubicBezTo>
                  <a:close/>
                  <a:moveTo>
                    <a:pt x="103" y="25"/>
                  </a:moveTo>
                  <a:cubicBezTo>
                    <a:pt x="146" y="25"/>
                    <a:pt x="181" y="60"/>
                    <a:pt x="181" y="104"/>
                  </a:cubicBezTo>
                  <a:cubicBezTo>
                    <a:pt x="181" y="147"/>
                    <a:pt x="146" y="183"/>
                    <a:pt x="103" y="183"/>
                  </a:cubicBezTo>
                  <a:cubicBezTo>
                    <a:pt x="60" y="183"/>
                    <a:pt x="24" y="147"/>
                    <a:pt x="24" y="104"/>
                  </a:cubicBezTo>
                  <a:cubicBezTo>
                    <a:pt x="24" y="60"/>
                    <a:pt x="60" y="25"/>
                    <a:pt x="10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59"/>
            <p:cNvSpPr/>
            <p:nvPr/>
          </p:nvSpPr>
          <p:spPr bwMode="auto">
            <a:xfrm>
              <a:off x="3290288" y="2100592"/>
              <a:ext cx="41687" cy="76807"/>
            </a:xfrm>
            <a:custGeom>
              <a:avLst/>
              <a:gdLst>
                <a:gd name="T0" fmla="*/ 28 w 62"/>
                <a:gd name="T1" fmla="*/ 84 h 114"/>
                <a:gd name="T2" fmla="*/ 4 w 62"/>
                <a:gd name="T3" fmla="*/ 78 h 114"/>
                <a:gd name="T4" fmla="*/ 0 w 62"/>
                <a:gd name="T5" fmla="*/ 94 h 114"/>
                <a:gd name="T6" fmla="*/ 24 w 62"/>
                <a:gd name="T7" fmla="*/ 100 h 114"/>
                <a:gd name="T8" fmla="*/ 24 w 62"/>
                <a:gd name="T9" fmla="*/ 114 h 114"/>
                <a:gd name="T10" fmla="*/ 38 w 62"/>
                <a:gd name="T11" fmla="*/ 114 h 114"/>
                <a:gd name="T12" fmla="*/ 38 w 62"/>
                <a:gd name="T13" fmla="*/ 99 h 114"/>
                <a:gd name="T14" fmla="*/ 62 w 62"/>
                <a:gd name="T15" fmla="*/ 74 h 114"/>
                <a:gd name="T16" fmla="*/ 39 w 62"/>
                <a:gd name="T17" fmla="*/ 48 h 114"/>
                <a:gd name="T18" fmla="*/ 22 w 62"/>
                <a:gd name="T19" fmla="*/ 36 h 114"/>
                <a:gd name="T20" fmla="*/ 34 w 62"/>
                <a:gd name="T21" fmla="*/ 28 h 114"/>
                <a:gd name="T22" fmla="*/ 54 w 62"/>
                <a:gd name="T23" fmla="*/ 33 h 114"/>
                <a:gd name="T24" fmla="*/ 59 w 62"/>
                <a:gd name="T25" fmla="*/ 17 h 114"/>
                <a:gd name="T26" fmla="*/ 38 w 62"/>
                <a:gd name="T27" fmla="*/ 12 h 114"/>
                <a:gd name="T28" fmla="*/ 38 w 62"/>
                <a:gd name="T29" fmla="*/ 0 h 114"/>
                <a:gd name="T30" fmla="*/ 25 w 62"/>
                <a:gd name="T31" fmla="*/ 0 h 114"/>
                <a:gd name="T32" fmla="*/ 25 w 62"/>
                <a:gd name="T33" fmla="*/ 13 h 114"/>
                <a:gd name="T34" fmla="*/ 1 w 62"/>
                <a:gd name="T35" fmla="*/ 38 h 114"/>
                <a:gd name="T36" fmla="*/ 26 w 62"/>
                <a:gd name="T37" fmla="*/ 64 h 114"/>
                <a:gd name="T38" fmla="*/ 41 w 62"/>
                <a:gd name="T39" fmla="*/ 76 h 114"/>
                <a:gd name="T40" fmla="*/ 28 w 62"/>
                <a:gd name="T41" fmla="*/ 8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14">
                  <a:moveTo>
                    <a:pt x="28" y="84"/>
                  </a:moveTo>
                  <a:cubicBezTo>
                    <a:pt x="19" y="84"/>
                    <a:pt x="10" y="81"/>
                    <a:pt x="4" y="7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7"/>
                    <a:pt x="15" y="100"/>
                    <a:pt x="24" y="100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54" y="97"/>
                    <a:pt x="62" y="86"/>
                    <a:pt x="62" y="74"/>
                  </a:cubicBezTo>
                  <a:cubicBezTo>
                    <a:pt x="62" y="61"/>
                    <a:pt x="56" y="53"/>
                    <a:pt x="39" y="48"/>
                  </a:cubicBezTo>
                  <a:cubicBezTo>
                    <a:pt x="27" y="43"/>
                    <a:pt x="22" y="40"/>
                    <a:pt x="22" y="36"/>
                  </a:cubicBezTo>
                  <a:cubicBezTo>
                    <a:pt x="22" y="32"/>
                    <a:pt x="25" y="28"/>
                    <a:pt x="34" y="28"/>
                  </a:cubicBezTo>
                  <a:cubicBezTo>
                    <a:pt x="44" y="28"/>
                    <a:pt x="51" y="31"/>
                    <a:pt x="54" y="3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4" y="15"/>
                    <a:pt x="47" y="13"/>
                    <a:pt x="38" y="1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0" y="16"/>
                    <a:pt x="1" y="26"/>
                    <a:pt x="1" y="38"/>
                  </a:cubicBezTo>
                  <a:cubicBezTo>
                    <a:pt x="1" y="52"/>
                    <a:pt x="11" y="58"/>
                    <a:pt x="26" y="64"/>
                  </a:cubicBezTo>
                  <a:cubicBezTo>
                    <a:pt x="37" y="67"/>
                    <a:pt x="41" y="70"/>
                    <a:pt x="41" y="76"/>
                  </a:cubicBezTo>
                  <a:cubicBezTo>
                    <a:pt x="41" y="81"/>
                    <a:pt x="36" y="84"/>
                    <a:pt x="2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60"/>
            <p:cNvSpPr/>
            <p:nvPr/>
          </p:nvSpPr>
          <p:spPr bwMode="auto">
            <a:xfrm>
              <a:off x="3430481" y="2157982"/>
              <a:ext cx="41972" cy="76235"/>
            </a:xfrm>
            <a:custGeom>
              <a:avLst/>
              <a:gdLst>
                <a:gd name="T0" fmla="*/ 37 w 62"/>
                <a:gd name="T1" fmla="*/ 113 h 113"/>
                <a:gd name="T2" fmla="*/ 37 w 62"/>
                <a:gd name="T3" fmla="*/ 99 h 113"/>
                <a:gd name="T4" fmla="*/ 62 w 62"/>
                <a:gd name="T5" fmla="*/ 73 h 113"/>
                <a:gd name="T6" fmla="*/ 39 w 62"/>
                <a:gd name="T7" fmla="*/ 47 h 113"/>
                <a:gd name="T8" fmla="*/ 22 w 62"/>
                <a:gd name="T9" fmla="*/ 35 h 113"/>
                <a:gd name="T10" fmla="*/ 34 w 62"/>
                <a:gd name="T11" fmla="*/ 27 h 113"/>
                <a:gd name="T12" fmla="*/ 54 w 62"/>
                <a:gd name="T13" fmla="*/ 32 h 113"/>
                <a:gd name="T14" fmla="*/ 58 w 62"/>
                <a:gd name="T15" fmla="*/ 16 h 113"/>
                <a:gd name="T16" fmla="*/ 38 w 62"/>
                <a:gd name="T17" fmla="*/ 12 h 113"/>
                <a:gd name="T18" fmla="*/ 38 w 62"/>
                <a:gd name="T19" fmla="*/ 0 h 113"/>
                <a:gd name="T20" fmla="*/ 24 w 62"/>
                <a:gd name="T21" fmla="*/ 0 h 113"/>
                <a:gd name="T22" fmla="*/ 24 w 62"/>
                <a:gd name="T23" fmla="*/ 13 h 113"/>
                <a:gd name="T24" fmla="*/ 1 w 62"/>
                <a:gd name="T25" fmla="*/ 37 h 113"/>
                <a:gd name="T26" fmla="*/ 26 w 62"/>
                <a:gd name="T27" fmla="*/ 63 h 113"/>
                <a:gd name="T28" fmla="*/ 40 w 62"/>
                <a:gd name="T29" fmla="*/ 75 h 113"/>
                <a:gd name="T30" fmla="*/ 27 w 62"/>
                <a:gd name="T31" fmla="*/ 84 h 113"/>
                <a:gd name="T32" fmla="*/ 4 w 62"/>
                <a:gd name="T33" fmla="*/ 77 h 113"/>
                <a:gd name="T34" fmla="*/ 0 w 62"/>
                <a:gd name="T35" fmla="*/ 94 h 113"/>
                <a:gd name="T36" fmla="*/ 23 w 62"/>
                <a:gd name="T37" fmla="*/ 100 h 113"/>
                <a:gd name="T38" fmla="*/ 23 w 62"/>
                <a:gd name="T39" fmla="*/ 113 h 113"/>
                <a:gd name="T40" fmla="*/ 37 w 62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13">
                  <a:moveTo>
                    <a:pt x="37" y="113"/>
                  </a:moveTo>
                  <a:cubicBezTo>
                    <a:pt x="37" y="99"/>
                    <a:pt x="37" y="99"/>
                    <a:pt x="37" y="99"/>
                  </a:cubicBezTo>
                  <a:cubicBezTo>
                    <a:pt x="53" y="96"/>
                    <a:pt x="62" y="85"/>
                    <a:pt x="62" y="73"/>
                  </a:cubicBezTo>
                  <a:cubicBezTo>
                    <a:pt x="62" y="60"/>
                    <a:pt x="55" y="53"/>
                    <a:pt x="39" y="47"/>
                  </a:cubicBezTo>
                  <a:cubicBezTo>
                    <a:pt x="27" y="43"/>
                    <a:pt x="22" y="40"/>
                    <a:pt x="22" y="35"/>
                  </a:cubicBezTo>
                  <a:cubicBezTo>
                    <a:pt x="22" y="31"/>
                    <a:pt x="25" y="27"/>
                    <a:pt x="34" y="27"/>
                  </a:cubicBezTo>
                  <a:cubicBezTo>
                    <a:pt x="44" y="27"/>
                    <a:pt x="50" y="30"/>
                    <a:pt x="54" y="32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3" y="14"/>
                    <a:pt x="47" y="12"/>
                    <a:pt x="38" y="1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9" y="16"/>
                    <a:pt x="1" y="25"/>
                    <a:pt x="1" y="37"/>
                  </a:cubicBezTo>
                  <a:cubicBezTo>
                    <a:pt x="1" y="51"/>
                    <a:pt x="11" y="58"/>
                    <a:pt x="26" y="63"/>
                  </a:cubicBezTo>
                  <a:cubicBezTo>
                    <a:pt x="36" y="66"/>
                    <a:pt x="40" y="70"/>
                    <a:pt x="40" y="75"/>
                  </a:cubicBezTo>
                  <a:cubicBezTo>
                    <a:pt x="40" y="80"/>
                    <a:pt x="35" y="84"/>
                    <a:pt x="27" y="84"/>
                  </a:cubicBezTo>
                  <a:cubicBezTo>
                    <a:pt x="18" y="84"/>
                    <a:pt x="10" y="81"/>
                    <a:pt x="4" y="7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5" y="97"/>
                    <a:pt x="14" y="99"/>
                    <a:pt x="23" y="100"/>
                  </a:cubicBezTo>
                  <a:cubicBezTo>
                    <a:pt x="23" y="113"/>
                    <a:pt x="23" y="113"/>
                    <a:pt x="23" y="113"/>
                  </a:cubicBezTo>
                  <a:lnTo>
                    <a:pt x="37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61"/>
            <p:cNvSpPr>
              <a:spLocks noEditPoints="1"/>
            </p:cNvSpPr>
            <p:nvPr/>
          </p:nvSpPr>
          <p:spPr bwMode="auto">
            <a:xfrm>
              <a:off x="3520136" y="2077464"/>
              <a:ext cx="95937" cy="96508"/>
            </a:xfrm>
            <a:custGeom>
              <a:avLst/>
              <a:gdLst>
                <a:gd name="T0" fmla="*/ 0 w 142"/>
                <a:gd name="T1" fmla="*/ 71 h 143"/>
                <a:gd name="T2" fmla="*/ 71 w 142"/>
                <a:gd name="T3" fmla="*/ 143 h 143"/>
                <a:gd name="T4" fmla="*/ 142 w 142"/>
                <a:gd name="T5" fmla="*/ 71 h 143"/>
                <a:gd name="T6" fmla="*/ 71 w 142"/>
                <a:gd name="T7" fmla="*/ 0 h 143"/>
                <a:gd name="T8" fmla="*/ 0 w 142"/>
                <a:gd name="T9" fmla="*/ 71 h 143"/>
                <a:gd name="T10" fmla="*/ 125 w 142"/>
                <a:gd name="T11" fmla="*/ 71 h 143"/>
                <a:gd name="T12" fmla="*/ 71 w 142"/>
                <a:gd name="T13" fmla="*/ 126 h 143"/>
                <a:gd name="T14" fmla="*/ 17 w 142"/>
                <a:gd name="T15" fmla="*/ 71 h 143"/>
                <a:gd name="T16" fmla="*/ 71 w 142"/>
                <a:gd name="T17" fmla="*/ 17 h 143"/>
                <a:gd name="T18" fmla="*/ 125 w 142"/>
                <a:gd name="T19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0" y="71"/>
                  </a:moveTo>
                  <a:cubicBezTo>
                    <a:pt x="0" y="111"/>
                    <a:pt x="32" y="143"/>
                    <a:pt x="71" y="143"/>
                  </a:cubicBezTo>
                  <a:cubicBezTo>
                    <a:pt x="110" y="143"/>
                    <a:pt x="142" y="111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lose/>
                  <a:moveTo>
                    <a:pt x="125" y="71"/>
                  </a:moveTo>
                  <a:cubicBezTo>
                    <a:pt x="125" y="101"/>
                    <a:pt x="101" y="126"/>
                    <a:pt x="71" y="126"/>
                  </a:cubicBezTo>
                  <a:cubicBezTo>
                    <a:pt x="41" y="126"/>
                    <a:pt x="17" y="101"/>
                    <a:pt x="17" y="71"/>
                  </a:cubicBezTo>
                  <a:cubicBezTo>
                    <a:pt x="17" y="41"/>
                    <a:pt x="41" y="17"/>
                    <a:pt x="71" y="17"/>
                  </a:cubicBezTo>
                  <a:cubicBezTo>
                    <a:pt x="101" y="17"/>
                    <a:pt x="125" y="41"/>
                    <a:pt x="12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62"/>
            <p:cNvSpPr/>
            <p:nvPr/>
          </p:nvSpPr>
          <p:spPr bwMode="auto">
            <a:xfrm>
              <a:off x="3553257" y="2099164"/>
              <a:ext cx="28267" cy="52537"/>
            </a:xfrm>
            <a:custGeom>
              <a:avLst/>
              <a:gdLst>
                <a:gd name="T0" fmla="*/ 16 w 42"/>
                <a:gd name="T1" fmla="*/ 0 h 78"/>
                <a:gd name="T2" fmla="*/ 16 w 42"/>
                <a:gd name="T3" fmla="*/ 9 h 78"/>
                <a:gd name="T4" fmla="*/ 0 w 42"/>
                <a:gd name="T5" fmla="*/ 26 h 78"/>
                <a:gd name="T6" fmla="*/ 17 w 42"/>
                <a:gd name="T7" fmla="*/ 44 h 78"/>
                <a:gd name="T8" fmla="*/ 28 w 42"/>
                <a:gd name="T9" fmla="*/ 52 h 78"/>
                <a:gd name="T10" fmla="*/ 18 w 42"/>
                <a:gd name="T11" fmla="*/ 58 h 78"/>
                <a:gd name="T12" fmla="*/ 3 w 42"/>
                <a:gd name="T13" fmla="*/ 54 h 78"/>
                <a:gd name="T14" fmla="*/ 0 w 42"/>
                <a:gd name="T15" fmla="*/ 65 h 78"/>
                <a:gd name="T16" fmla="*/ 16 w 42"/>
                <a:gd name="T17" fmla="*/ 69 h 78"/>
                <a:gd name="T18" fmla="*/ 16 w 42"/>
                <a:gd name="T19" fmla="*/ 78 h 78"/>
                <a:gd name="T20" fmla="*/ 25 w 42"/>
                <a:gd name="T21" fmla="*/ 78 h 78"/>
                <a:gd name="T22" fmla="*/ 25 w 42"/>
                <a:gd name="T23" fmla="*/ 69 h 78"/>
                <a:gd name="T24" fmla="*/ 42 w 42"/>
                <a:gd name="T25" fmla="*/ 51 h 78"/>
                <a:gd name="T26" fmla="*/ 26 w 42"/>
                <a:gd name="T27" fmla="*/ 33 h 78"/>
                <a:gd name="T28" fmla="*/ 15 w 42"/>
                <a:gd name="T29" fmla="*/ 25 h 78"/>
                <a:gd name="T30" fmla="*/ 23 w 42"/>
                <a:gd name="T31" fmla="*/ 19 h 78"/>
                <a:gd name="T32" fmla="*/ 37 w 42"/>
                <a:gd name="T33" fmla="*/ 23 h 78"/>
                <a:gd name="T34" fmla="*/ 40 w 42"/>
                <a:gd name="T35" fmla="*/ 12 h 78"/>
                <a:gd name="T36" fmla="*/ 26 w 42"/>
                <a:gd name="T37" fmla="*/ 9 h 78"/>
                <a:gd name="T38" fmla="*/ 26 w 42"/>
                <a:gd name="T39" fmla="*/ 0 h 78"/>
                <a:gd name="T40" fmla="*/ 16 w 42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78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6" y="11"/>
                    <a:pt x="0" y="18"/>
                    <a:pt x="0" y="26"/>
                  </a:cubicBezTo>
                  <a:cubicBezTo>
                    <a:pt x="0" y="36"/>
                    <a:pt x="7" y="40"/>
                    <a:pt x="17" y="44"/>
                  </a:cubicBezTo>
                  <a:cubicBezTo>
                    <a:pt x="25" y="46"/>
                    <a:pt x="28" y="49"/>
                    <a:pt x="28" y="52"/>
                  </a:cubicBezTo>
                  <a:cubicBezTo>
                    <a:pt x="28" y="56"/>
                    <a:pt x="24" y="58"/>
                    <a:pt x="18" y="58"/>
                  </a:cubicBezTo>
                  <a:cubicBezTo>
                    <a:pt x="12" y="58"/>
                    <a:pt x="7" y="56"/>
                    <a:pt x="3" y="5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7"/>
                    <a:pt x="10" y="69"/>
                    <a:pt x="16" y="6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6" y="67"/>
                    <a:pt x="42" y="59"/>
                    <a:pt x="42" y="51"/>
                  </a:cubicBezTo>
                  <a:cubicBezTo>
                    <a:pt x="42" y="42"/>
                    <a:pt x="38" y="37"/>
                    <a:pt x="26" y="33"/>
                  </a:cubicBezTo>
                  <a:cubicBezTo>
                    <a:pt x="18" y="30"/>
                    <a:pt x="15" y="28"/>
                    <a:pt x="15" y="25"/>
                  </a:cubicBezTo>
                  <a:cubicBezTo>
                    <a:pt x="15" y="22"/>
                    <a:pt x="17" y="19"/>
                    <a:pt x="23" y="19"/>
                  </a:cubicBezTo>
                  <a:cubicBezTo>
                    <a:pt x="30" y="19"/>
                    <a:pt x="34" y="22"/>
                    <a:pt x="37" y="2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6" y="10"/>
                    <a:pt x="32" y="9"/>
                    <a:pt x="26" y="9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63"/>
            <p:cNvSpPr/>
            <p:nvPr/>
          </p:nvSpPr>
          <p:spPr bwMode="auto">
            <a:xfrm>
              <a:off x="3382512" y="2125432"/>
              <a:ext cx="139051" cy="107929"/>
            </a:xfrm>
            <a:custGeom>
              <a:avLst/>
              <a:gdLst>
                <a:gd name="T0" fmla="*/ 190 w 206"/>
                <a:gd name="T1" fmla="*/ 160 h 160"/>
                <a:gd name="T2" fmla="*/ 206 w 206"/>
                <a:gd name="T3" fmla="*/ 104 h 160"/>
                <a:gd name="T4" fmla="*/ 103 w 206"/>
                <a:gd name="T5" fmla="*/ 0 h 160"/>
                <a:gd name="T6" fmla="*/ 0 w 206"/>
                <a:gd name="T7" fmla="*/ 104 h 160"/>
                <a:gd name="T8" fmla="*/ 17 w 206"/>
                <a:gd name="T9" fmla="*/ 160 h 160"/>
                <a:gd name="T10" fmla="*/ 48 w 206"/>
                <a:gd name="T11" fmla="*/ 160 h 160"/>
                <a:gd name="T12" fmla="*/ 25 w 206"/>
                <a:gd name="T13" fmla="*/ 104 h 160"/>
                <a:gd name="T14" fmla="*/ 103 w 206"/>
                <a:gd name="T15" fmla="*/ 25 h 160"/>
                <a:gd name="T16" fmla="*/ 182 w 206"/>
                <a:gd name="T17" fmla="*/ 104 h 160"/>
                <a:gd name="T18" fmla="*/ 158 w 206"/>
                <a:gd name="T19" fmla="*/ 160 h 160"/>
                <a:gd name="T20" fmla="*/ 190 w 206"/>
                <a:gd name="T2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160">
                  <a:moveTo>
                    <a:pt x="190" y="160"/>
                  </a:moveTo>
                  <a:cubicBezTo>
                    <a:pt x="200" y="144"/>
                    <a:pt x="206" y="125"/>
                    <a:pt x="206" y="104"/>
                  </a:cubicBezTo>
                  <a:cubicBezTo>
                    <a:pt x="206" y="47"/>
                    <a:pt x="160" y="0"/>
                    <a:pt x="103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25"/>
                    <a:pt x="6" y="144"/>
                    <a:pt x="17" y="160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34" y="146"/>
                    <a:pt x="25" y="126"/>
                    <a:pt x="25" y="104"/>
                  </a:cubicBezTo>
                  <a:cubicBezTo>
                    <a:pt x="25" y="60"/>
                    <a:pt x="60" y="25"/>
                    <a:pt x="103" y="25"/>
                  </a:cubicBezTo>
                  <a:cubicBezTo>
                    <a:pt x="146" y="25"/>
                    <a:pt x="182" y="60"/>
                    <a:pt x="182" y="104"/>
                  </a:cubicBezTo>
                  <a:cubicBezTo>
                    <a:pt x="182" y="126"/>
                    <a:pt x="173" y="146"/>
                    <a:pt x="158" y="160"/>
                  </a:cubicBezTo>
                  <a:lnTo>
                    <a:pt x="19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64"/>
            <p:cNvSpPr>
              <a:spLocks noEditPoints="1"/>
            </p:cNvSpPr>
            <p:nvPr/>
          </p:nvSpPr>
          <p:spPr bwMode="auto">
            <a:xfrm>
              <a:off x="3212624" y="2239643"/>
              <a:ext cx="436569" cy="47112"/>
            </a:xfrm>
            <a:custGeom>
              <a:avLst/>
              <a:gdLst>
                <a:gd name="T0" fmla="*/ 608 w 647"/>
                <a:gd name="T1" fmla="*/ 0 h 70"/>
                <a:gd name="T2" fmla="*/ 39 w 647"/>
                <a:gd name="T3" fmla="*/ 0 h 70"/>
                <a:gd name="T4" fmla="*/ 0 w 647"/>
                <a:gd name="T5" fmla="*/ 18 h 70"/>
                <a:gd name="T6" fmla="*/ 0 w 647"/>
                <a:gd name="T7" fmla="*/ 51 h 70"/>
                <a:gd name="T8" fmla="*/ 39 w 647"/>
                <a:gd name="T9" fmla="*/ 70 h 70"/>
                <a:gd name="T10" fmla="*/ 608 w 647"/>
                <a:gd name="T11" fmla="*/ 70 h 70"/>
                <a:gd name="T12" fmla="*/ 647 w 647"/>
                <a:gd name="T13" fmla="*/ 51 h 70"/>
                <a:gd name="T14" fmla="*/ 647 w 647"/>
                <a:gd name="T15" fmla="*/ 18 h 70"/>
                <a:gd name="T16" fmla="*/ 608 w 647"/>
                <a:gd name="T17" fmla="*/ 0 h 70"/>
                <a:gd name="T18" fmla="*/ 84 w 647"/>
                <a:gd name="T19" fmla="*/ 56 h 70"/>
                <a:gd name="T20" fmla="*/ 39 w 647"/>
                <a:gd name="T21" fmla="*/ 56 h 70"/>
                <a:gd name="T22" fmla="*/ 30 w 647"/>
                <a:gd name="T23" fmla="*/ 51 h 70"/>
                <a:gd name="T24" fmla="*/ 30 w 647"/>
                <a:gd name="T25" fmla="*/ 18 h 70"/>
                <a:gd name="T26" fmla="*/ 39 w 647"/>
                <a:gd name="T27" fmla="*/ 14 h 70"/>
                <a:gd name="T28" fmla="*/ 84 w 647"/>
                <a:gd name="T29" fmla="*/ 14 h 70"/>
                <a:gd name="T30" fmla="*/ 75 w 647"/>
                <a:gd name="T31" fmla="*/ 18 h 70"/>
                <a:gd name="T32" fmla="*/ 75 w 647"/>
                <a:gd name="T33" fmla="*/ 51 h 70"/>
                <a:gd name="T34" fmla="*/ 84 w 647"/>
                <a:gd name="T3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7" h="70">
                  <a:moveTo>
                    <a:pt x="608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9"/>
                    <a:pt x="0" y="1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1"/>
                    <a:pt x="18" y="70"/>
                    <a:pt x="39" y="70"/>
                  </a:cubicBezTo>
                  <a:cubicBezTo>
                    <a:pt x="608" y="70"/>
                    <a:pt x="608" y="70"/>
                    <a:pt x="608" y="70"/>
                  </a:cubicBezTo>
                  <a:cubicBezTo>
                    <a:pt x="630" y="70"/>
                    <a:pt x="647" y="61"/>
                    <a:pt x="647" y="51"/>
                  </a:cubicBezTo>
                  <a:cubicBezTo>
                    <a:pt x="647" y="18"/>
                    <a:pt x="647" y="18"/>
                    <a:pt x="647" y="18"/>
                  </a:cubicBezTo>
                  <a:cubicBezTo>
                    <a:pt x="647" y="9"/>
                    <a:pt x="630" y="0"/>
                    <a:pt x="608" y="0"/>
                  </a:cubicBezTo>
                  <a:close/>
                  <a:moveTo>
                    <a:pt x="84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4" y="56"/>
                    <a:pt x="30" y="54"/>
                    <a:pt x="30" y="5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4" y="14"/>
                    <a:pt x="39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79" y="14"/>
                    <a:pt x="75" y="16"/>
                    <a:pt x="75" y="18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4"/>
                    <a:pt x="79" y="56"/>
                    <a:pt x="8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65"/>
            <p:cNvSpPr>
              <a:spLocks noEditPoints="1"/>
            </p:cNvSpPr>
            <p:nvPr/>
          </p:nvSpPr>
          <p:spPr bwMode="auto">
            <a:xfrm>
              <a:off x="3234896" y="2294749"/>
              <a:ext cx="400593" cy="240413"/>
            </a:xfrm>
            <a:custGeom>
              <a:avLst/>
              <a:gdLst>
                <a:gd name="T0" fmla="*/ 0 w 594"/>
                <a:gd name="T1" fmla="*/ 297 h 356"/>
                <a:gd name="T2" fmla="*/ 59 w 594"/>
                <a:gd name="T3" fmla="*/ 356 h 356"/>
                <a:gd name="T4" fmla="*/ 534 w 594"/>
                <a:gd name="T5" fmla="*/ 356 h 356"/>
                <a:gd name="T6" fmla="*/ 594 w 594"/>
                <a:gd name="T7" fmla="*/ 297 h 356"/>
                <a:gd name="T8" fmla="*/ 594 w 594"/>
                <a:gd name="T9" fmla="*/ 0 h 356"/>
                <a:gd name="T10" fmla="*/ 0 w 594"/>
                <a:gd name="T11" fmla="*/ 0 h 356"/>
                <a:gd name="T12" fmla="*/ 0 w 594"/>
                <a:gd name="T13" fmla="*/ 297 h 356"/>
                <a:gd name="T14" fmla="*/ 35 w 594"/>
                <a:gd name="T15" fmla="*/ 35 h 356"/>
                <a:gd name="T16" fmla="*/ 70 w 594"/>
                <a:gd name="T17" fmla="*/ 35 h 356"/>
                <a:gd name="T18" fmla="*/ 70 w 594"/>
                <a:gd name="T19" fmla="*/ 297 h 356"/>
                <a:gd name="T20" fmla="*/ 94 w 594"/>
                <a:gd name="T21" fmla="*/ 321 h 356"/>
                <a:gd name="T22" fmla="*/ 59 w 594"/>
                <a:gd name="T23" fmla="*/ 321 h 356"/>
                <a:gd name="T24" fmla="*/ 35 w 594"/>
                <a:gd name="T25" fmla="*/ 297 h 356"/>
                <a:gd name="T26" fmla="*/ 35 w 594"/>
                <a:gd name="T27" fmla="*/ 3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4" h="356">
                  <a:moveTo>
                    <a:pt x="0" y="297"/>
                  </a:moveTo>
                  <a:cubicBezTo>
                    <a:pt x="0" y="330"/>
                    <a:pt x="27" y="356"/>
                    <a:pt x="59" y="356"/>
                  </a:cubicBezTo>
                  <a:cubicBezTo>
                    <a:pt x="534" y="356"/>
                    <a:pt x="534" y="356"/>
                    <a:pt x="534" y="356"/>
                  </a:cubicBezTo>
                  <a:cubicBezTo>
                    <a:pt x="567" y="356"/>
                    <a:pt x="594" y="330"/>
                    <a:pt x="594" y="297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97"/>
                  </a:lnTo>
                  <a:close/>
                  <a:moveTo>
                    <a:pt x="35" y="35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297"/>
                    <a:pt x="70" y="297"/>
                    <a:pt x="70" y="297"/>
                  </a:cubicBezTo>
                  <a:cubicBezTo>
                    <a:pt x="70" y="310"/>
                    <a:pt x="81" y="321"/>
                    <a:pt x="94" y="321"/>
                  </a:cubicBezTo>
                  <a:cubicBezTo>
                    <a:pt x="59" y="321"/>
                    <a:pt x="59" y="321"/>
                    <a:pt x="59" y="321"/>
                  </a:cubicBezTo>
                  <a:cubicBezTo>
                    <a:pt x="46" y="321"/>
                    <a:pt x="35" y="310"/>
                    <a:pt x="35" y="297"/>
                  </a:cubicBezTo>
                  <a:lnTo>
                    <a:pt x="3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940322" y="3794833"/>
            <a:ext cx="612739" cy="625016"/>
            <a:chOff x="5700126" y="3099646"/>
            <a:chExt cx="612739" cy="625016"/>
          </a:xfrm>
          <a:solidFill>
            <a:srgbClr val="171E28"/>
          </a:solidFill>
        </p:grpSpPr>
        <p:sp>
          <p:nvSpPr>
            <p:cNvPr id="54" name="Freeform 268"/>
            <p:cNvSpPr/>
            <p:nvPr/>
          </p:nvSpPr>
          <p:spPr bwMode="auto">
            <a:xfrm>
              <a:off x="6173813" y="3099646"/>
              <a:ext cx="81089" cy="89084"/>
            </a:xfrm>
            <a:custGeom>
              <a:avLst/>
              <a:gdLst>
                <a:gd name="T0" fmla="*/ 17 w 120"/>
                <a:gd name="T1" fmla="*/ 87 h 132"/>
                <a:gd name="T2" fmla="*/ 61 w 120"/>
                <a:gd name="T3" fmla="*/ 132 h 132"/>
                <a:gd name="T4" fmla="*/ 104 w 120"/>
                <a:gd name="T5" fmla="*/ 87 h 132"/>
                <a:gd name="T6" fmla="*/ 118 w 120"/>
                <a:gd name="T7" fmla="*/ 72 h 132"/>
                <a:gd name="T8" fmla="*/ 111 w 120"/>
                <a:gd name="T9" fmla="*/ 51 h 132"/>
                <a:gd name="T10" fmla="*/ 60 w 120"/>
                <a:gd name="T11" fmla="*/ 0 h 132"/>
                <a:gd name="T12" fmla="*/ 10 w 120"/>
                <a:gd name="T13" fmla="*/ 51 h 132"/>
                <a:gd name="T14" fmla="*/ 3 w 120"/>
                <a:gd name="T15" fmla="*/ 72 h 132"/>
                <a:gd name="T16" fmla="*/ 17 w 120"/>
                <a:gd name="T17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2">
                  <a:moveTo>
                    <a:pt x="17" y="87"/>
                  </a:moveTo>
                  <a:cubicBezTo>
                    <a:pt x="26" y="110"/>
                    <a:pt x="43" y="132"/>
                    <a:pt x="61" y="132"/>
                  </a:cubicBezTo>
                  <a:cubicBezTo>
                    <a:pt x="80" y="132"/>
                    <a:pt x="96" y="110"/>
                    <a:pt x="104" y="87"/>
                  </a:cubicBezTo>
                  <a:cubicBezTo>
                    <a:pt x="110" y="86"/>
                    <a:pt x="115" y="81"/>
                    <a:pt x="118" y="72"/>
                  </a:cubicBezTo>
                  <a:cubicBezTo>
                    <a:pt x="120" y="63"/>
                    <a:pt x="117" y="53"/>
                    <a:pt x="111" y="51"/>
                  </a:cubicBezTo>
                  <a:cubicBezTo>
                    <a:pt x="109" y="22"/>
                    <a:pt x="87" y="0"/>
                    <a:pt x="60" y="0"/>
                  </a:cubicBezTo>
                  <a:cubicBezTo>
                    <a:pt x="33" y="0"/>
                    <a:pt x="12" y="22"/>
                    <a:pt x="10" y="51"/>
                  </a:cubicBezTo>
                  <a:cubicBezTo>
                    <a:pt x="3" y="53"/>
                    <a:pt x="0" y="63"/>
                    <a:pt x="3" y="72"/>
                  </a:cubicBezTo>
                  <a:cubicBezTo>
                    <a:pt x="5" y="81"/>
                    <a:pt x="11" y="87"/>
                    <a:pt x="1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269"/>
            <p:cNvSpPr/>
            <p:nvPr/>
          </p:nvSpPr>
          <p:spPr bwMode="auto">
            <a:xfrm>
              <a:off x="6150115" y="3184733"/>
              <a:ext cx="128201" cy="479683"/>
            </a:xfrm>
            <a:custGeom>
              <a:avLst/>
              <a:gdLst>
                <a:gd name="T0" fmla="*/ 41 w 190"/>
                <a:gd name="T1" fmla="*/ 156 h 711"/>
                <a:gd name="T2" fmla="*/ 41 w 190"/>
                <a:gd name="T3" fmla="*/ 711 h 711"/>
                <a:gd name="T4" fmla="*/ 150 w 190"/>
                <a:gd name="T5" fmla="*/ 711 h 711"/>
                <a:gd name="T6" fmla="*/ 150 w 190"/>
                <a:gd name="T7" fmla="*/ 156 h 711"/>
                <a:gd name="T8" fmla="*/ 189 w 190"/>
                <a:gd name="T9" fmla="*/ 144 h 711"/>
                <a:gd name="T10" fmla="*/ 190 w 190"/>
                <a:gd name="T11" fmla="*/ 144 h 711"/>
                <a:gd name="T12" fmla="*/ 189 w 190"/>
                <a:gd name="T13" fmla="*/ 45 h 711"/>
                <a:gd name="T14" fmla="*/ 147 w 190"/>
                <a:gd name="T15" fmla="*/ 0 h 711"/>
                <a:gd name="T16" fmla="*/ 106 w 190"/>
                <a:gd name="T17" fmla="*/ 68 h 711"/>
                <a:gd name="T18" fmla="*/ 101 w 190"/>
                <a:gd name="T19" fmla="*/ 37 h 711"/>
                <a:gd name="T20" fmla="*/ 107 w 190"/>
                <a:gd name="T21" fmla="*/ 27 h 711"/>
                <a:gd name="T22" fmla="*/ 95 w 190"/>
                <a:gd name="T23" fmla="*/ 16 h 711"/>
                <a:gd name="T24" fmla="*/ 83 w 190"/>
                <a:gd name="T25" fmla="*/ 27 h 711"/>
                <a:gd name="T26" fmla="*/ 89 w 190"/>
                <a:gd name="T27" fmla="*/ 37 h 711"/>
                <a:gd name="T28" fmla="*/ 84 w 190"/>
                <a:gd name="T29" fmla="*/ 68 h 711"/>
                <a:gd name="T30" fmla="*/ 44 w 190"/>
                <a:gd name="T31" fmla="*/ 0 h 711"/>
                <a:gd name="T32" fmla="*/ 1 w 190"/>
                <a:gd name="T33" fmla="*/ 45 h 711"/>
                <a:gd name="T34" fmla="*/ 0 w 190"/>
                <a:gd name="T35" fmla="*/ 45 h 711"/>
                <a:gd name="T36" fmla="*/ 0 w 190"/>
                <a:gd name="T37" fmla="*/ 144 h 711"/>
                <a:gd name="T38" fmla="*/ 1 w 190"/>
                <a:gd name="T39" fmla="*/ 144 h 711"/>
                <a:gd name="T40" fmla="*/ 41 w 190"/>
                <a:gd name="T41" fmla="*/ 156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711">
                  <a:moveTo>
                    <a:pt x="41" y="156"/>
                  </a:moveTo>
                  <a:cubicBezTo>
                    <a:pt x="41" y="711"/>
                    <a:pt x="41" y="711"/>
                    <a:pt x="41" y="711"/>
                  </a:cubicBezTo>
                  <a:cubicBezTo>
                    <a:pt x="150" y="711"/>
                    <a:pt x="150" y="711"/>
                    <a:pt x="150" y="711"/>
                  </a:cubicBezTo>
                  <a:cubicBezTo>
                    <a:pt x="150" y="156"/>
                    <a:pt x="150" y="156"/>
                    <a:pt x="150" y="156"/>
                  </a:cubicBezTo>
                  <a:cubicBezTo>
                    <a:pt x="172" y="153"/>
                    <a:pt x="187" y="149"/>
                    <a:pt x="189" y="144"/>
                  </a:cubicBezTo>
                  <a:cubicBezTo>
                    <a:pt x="190" y="144"/>
                    <a:pt x="190" y="144"/>
                    <a:pt x="190" y="144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6" y="26"/>
                    <a:pt x="170" y="10"/>
                    <a:pt x="147" y="0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4" y="35"/>
                    <a:pt x="107" y="32"/>
                    <a:pt x="107" y="27"/>
                  </a:cubicBezTo>
                  <a:cubicBezTo>
                    <a:pt x="107" y="21"/>
                    <a:pt x="101" y="16"/>
                    <a:pt x="95" y="16"/>
                  </a:cubicBezTo>
                  <a:cubicBezTo>
                    <a:pt x="89" y="16"/>
                    <a:pt x="83" y="21"/>
                    <a:pt x="83" y="27"/>
                  </a:cubicBezTo>
                  <a:cubicBezTo>
                    <a:pt x="83" y="32"/>
                    <a:pt x="86" y="35"/>
                    <a:pt x="89" y="37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1" y="10"/>
                    <a:pt x="5" y="26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4" y="149"/>
                    <a:pt x="19" y="153"/>
                    <a:pt x="41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270"/>
            <p:cNvSpPr/>
            <p:nvPr/>
          </p:nvSpPr>
          <p:spPr bwMode="auto">
            <a:xfrm>
              <a:off x="6051037" y="3188159"/>
              <a:ext cx="80804" cy="89084"/>
            </a:xfrm>
            <a:custGeom>
              <a:avLst/>
              <a:gdLst>
                <a:gd name="T0" fmla="*/ 16 w 120"/>
                <a:gd name="T1" fmla="*/ 87 h 132"/>
                <a:gd name="T2" fmla="*/ 61 w 120"/>
                <a:gd name="T3" fmla="*/ 132 h 132"/>
                <a:gd name="T4" fmla="*/ 104 w 120"/>
                <a:gd name="T5" fmla="*/ 87 h 132"/>
                <a:gd name="T6" fmla="*/ 117 w 120"/>
                <a:gd name="T7" fmla="*/ 73 h 132"/>
                <a:gd name="T8" fmla="*/ 110 w 120"/>
                <a:gd name="T9" fmla="*/ 51 h 132"/>
                <a:gd name="T10" fmla="*/ 60 w 120"/>
                <a:gd name="T11" fmla="*/ 0 h 132"/>
                <a:gd name="T12" fmla="*/ 10 w 120"/>
                <a:gd name="T13" fmla="*/ 51 h 132"/>
                <a:gd name="T14" fmla="*/ 3 w 120"/>
                <a:gd name="T15" fmla="*/ 73 h 132"/>
                <a:gd name="T16" fmla="*/ 16 w 120"/>
                <a:gd name="T17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2">
                  <a:moveTo>
                    <a:pt x="16" y="87"/>
                  </a:moveTo>
                  <a:cubicBezTo>
                    <a:pt x="26" y="110"/>
                    <a:pt x="42" y="132"/>
                    <a:pt x="61" y="132"/>
                  </a:cubicBezTo>
                  <a:cubicBezTo>
                    <a:pt x="80" y="132"/>
                    <a:pt x="96" y="110"/>
                    <a:pt x="104" y="87"/>
                  </a:cubicBezTo>
                  <a:cubicBezTo>
                    <a:pt x="110" y="87"/>
                    <a:pt x="115" y="81"/>
                    <a:pt x="117" y="73"/>
                  </a:cubicBezTo>
                  <a:cubicBezTo>
                    <a:pt x="120" y="63"/>
                    <a:pt x="117" y="53"/>
                    <a:pt x="110" y="51"/>
                  </a:cubicBezTo>
                  <a:cubicBezTo>
                    <a:pt x="109" y="23"/>
                    <a:pt x="87" y="0"/>
                    <a:pt x="60" y="0"/>
                  </a:cubicBezTo>
                  <a:cubicBezTo>
                    <a:pt x="33" y="0"/>
                    <a:pt x="11" y="23"/>
                    <a:pt x="10" y="51"/>
                  </a:cubicBezTo>
                  <a:cubicBezTo>
                    <a:pt x="3" y="53"/>
                    <a:pt x="0" y="63"/>
                    <a:pt x="3" y="73"/>
                  </a:cubicBezTo>
                  <a:cubicBezTo>
                    <a:pt x="5" y="81"/>
                    <a:pt x="11" y="87"/>
                    <a:pt x="1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271"/>
            <p:cNvSpPr/>
            <p:nvPr/>
          </p:nvSpPr>
          <p:spPr bwMode="auto">
            <a:xfrm>
              <a:off x="6027338" y="3273246"/>
              <a:ext cx="128201" cy="391170"/>
            </a:xfrm>
            <a:custGeom>
              <a:avLst/>
              <a:gdLst>
                <a:gd name="T0" fmla="*/ 49 w 190"/>
                <a:gd name="T1" fmla="*/ 157 h 580"/>
                <a:gd name="T2" fmla="*/ 39 w 190"/>
                <a:gd name="T3" fmla="*/ 157 h 580"/>
                <a:gd name="T4" fmla="*/ 39 w 190"/>
                <a:gd name="T5" fmla="*/ 580 h 580"/>
                <a:gd name="T6" fmla="*/ 148 w 190"/>
                <a:gd name="T7" fmla="*/ 580 h 580"/>
                <a:gd name="T8" fmla="*/ 148 w 190"/>
                <a:gd name="T9" fmla="*/ 157 h 580"/>
                <a:gd name="T10" fmla="*/ 141 w 190"/>
                <a:gd name="T11" fmla="*/ 157 h 580"/>
                <a:gd name="T12" fmla="*/ 189 w 190"/>
                <a:gd name="T13" fmla="*/ 145 h 580"/>
                <a:gd name="T14" fmla="*/ 190 w 190"/>
                <a:gd name="T15" fmla="*/ 145 h 580"/>
                <a:gd name="T16" fmla="*/ 189 w 190"/>
                <a:gd name="T17" fmla="*/ 45 h 580"/>
                <a:gd name="T18" fmla="*/ 146 w 190"/>
                <a:gd name="T19" fmla="*/ 0 h 580"/>
                <a:gd name="T20" fmla="*/ 106 w 190"/>
                <a:gd name="T21" fmla="*/ 68 h 580"/>
                <a:gd name="T22" fmla="*/ 101 w 190"/>
                <a:gd name="T23" fmla="*/ 38 h 580"/>
                <a:gd name="T24" fmla="*/ 106 w 190"/>
                <a:gd name="T25" fmla="*/ 28 h 580"/>
                <a:gd name="T26" fmla="*/ 95 w 190"/>
                <a:gd name="T27" fmla="*/ 16 h 580"/>
                <a:gd name="T28" fmla="*/ 83 w 190"/>
                <a:gd name="T29" fmla="*/ 28 h 580"/>
                <a:gd name="T30" fmla="*/ 89 w 190"/>
                <a:gd name="T31" fmla="*/ 38 h 580"/>
                <a:gd name="T32" fmla="*/ 84 w 190"/>
                <a:gd name="T33" fmla="*/ 68 h 580"/>
                <a:gd name="T34" fmla="*/ 43 w 190"/>
                <a:gd name="T35" fmla="*/ 0 h 580"/>
                <a:gd name="T36" fmla="*/ 1 w 190"/>
                <a:gd name="T37" fmla="*/ 45 h 580"/>
                <a:gd name="T38" fmla="*/ 0 w 190"/>
                <a:gd name="T39" fmla="*/ 45 h 580"/>
                <a:gd name="T40" fmla="*/ 0 w 190"/>
                <a:gd name="T41" fmla="*/ 145 h 580"/>
                <a:gd name="T42" fmla="*/ 1 w 190"/>
                <a:gd name="T43" fmla="*/ 145 h 580"/>
                <a:gd name="T44" fmla="*/ 49 w 190"/>
                <a:gd name="T45" fmla="*/ 15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580">
                  <a:moveTo>
                    <a:pt x="49" y="157"/>
                  </a:moveTo>
                  <a:cubicBezTo>
                    <a:pt x="39" y="157"/>
                    <a:pt x="39" y="157"/>
                    <a:pt x="39" y="157"/>
                  </a:cubicBezTo>
                  <a:cubicBezTo>
                    <a:pt x="39" y="580"/>
                    <a:pt x="39" y="580"/>
                    <a:pt x="39" y="580"/>
                  </a:cubicBezTo>
                  <a:cubicBezTo>
                    <a:pt x="148" y="580"/>
                    <a:pt x="148" y="580"/>
                    <a:pt x="148" y="580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1" y="157"/>
                    <a:pt x="141" y="157"/>
                    <a:pt x="141" y="157"/>
                  </a:cubicBezTo>
                  <a:cubicBezTo>
                    <a:pt x="168" y="155"/>
                    <a:pt x="186" y="150"/>
                    <a:pt x="189" y="145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5" y="26"/>
                    <a:pt x="169" y="10"/>
                    <a:pt x="146" y="0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4" y="36"/>
                    <a:pt x="106" y="32"/>
                    <a:pt x="106" y="28"/>
                  </a:cubicBezTo>
                  <a:cubicBezTo>
                    <a:pt x="106" y="21"/>
                    <a:pt x="101" y="16"/>
                    <a:pt x="95" y="16"/>
                  </a:cubicBezTo>
                  <a:cubicBezTo>
                    <a:pt x="88" y="16"/>
                    <a:pt x="83" y="21"/>
                    <a:pt x="83" y="28"/>
                  </a:cubicBezTo>
                  <a:cubicBezTo>
                    <a:pt x="83" y="32"/>
                    <a:pt x="85" y="36"/>
                    <a:pt x="89" y="3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10"/>
                    <a:pt x="4" y="26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4" y="150"/>
                    <a:pt x="22" y="155"/>
                    <a:pt x="49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72"/>
            <p:cNvSpPr/>
            <p:nvPr/>
          </p:nvSpPr>
          <p:spPr bwMode="auto">
            <a:xfrm>
              <a:off x="5913414" y="3249548"/>
              <a:ext cx="80804" cy="89084"/>
            </a:xfrm>
            <a:custGeom>
              <a:avLst/>
              <a:gdLst>
                <a:gd name="T0" fmla="*/ 17 w 120"/>
                <a:gd name="T1" fmla="*/ 87 h 132"/>
                <a:gd name="T2" fmla="*/ 62 w 120"/>
                <a:gd name="T3" fmla="*/ 132 h 132"/>
                <a:gd name="T4" fmla="*/ 105 w 120"/>
                <a:gd name="T5" fmla="*/ 87 h 132"/>
                <a:gd name="T6" fmla="*/ 118 w 120"/>
                <a:gd name="T7" fmla="*/ 73 h 132"/>
                <a:gd name="T8" fmla="*/ 111 w 120"/>
                <a:gd name="T9" fmla="*/ 51 h 132"/>
                <a:gd name="T10" fmla="*/ 60 w 120"/>
                <a:gd name="T11" fmla="*/ 0 h 132"/>
                <a:gd name="T12" fmla="*/ 10 w 120"/>
                <a:gd name="T13" fmla="*/ 51 h 132"/>
                <a:gd name="T14" fmla="*/ 3 w 120"/>
                <a:gd name="T15" fmla="*/ 73 h 132"/>
                <a:gd name="T16" fmla="*/ 17 w 120"/>
                <a:gd name="T17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2">
                  <a:moveTo>
                    <a:pt x="17" y="87"/>
                  </a:moveTo>
                  <a:cubicBezTo>
                    <a:pt x="26" y="110"/>
                    <a:pt x="43" y="132"/>
                    <a:pt x="62" y="132"/>
                  </a:cubicBezTo>
                  <a:cubicBezTo>
                    <a:pt x="80" y="132"/>
                    <a:pt x="96" y="110"/>
                    <a:pt x="105" y="87"/>
                  </a:cubicBezTo>
                  <a:cubicBezTo>
                    <a:pt x="110" y="87"/>
                    <a:pt x="116" y="81"/>
                    <a:pt x="118" y="73"/>
                  </a:cubicBezTo>
                  <a:cubicBezTo>
                    <a:pt x="120" y="63"/>
                    <a:pt x="117" y="53"/>
                    <a:pt x="111" y="51"/>
                  </a:cubicBezTo>
                  <a:cubicBezTo>
                    <a:pt x="109" y="23"/>
                    <a:pt x="87" y="0"/>
                    <a:pt x="60" y="0"/>
                  </a:cubicBezTo>
                  <a:cubicBezTo>
                    <a:pt x="34" y="0"/>
                    <a:pt x="12" y="23"/>
                    <a:pt x="10" y="51"/>
                  </a:cubicBezTo>
                  <a:cubicBezTo>
                    <a:pt x="4" y="53"/>
                    <a:pt x="0" y="63"/>
                    <a:pt x="3" y="73"/>
                  </a:cubicBezTo>
                  <a:cubicBezTo>
                    <a:pt x="5" y="81"/>
                    <a:pt x="11" y="87"/>
                    <a:pt x="1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273"/>
            <p:cNvSpPr/>
            <p:nvPr/>
          </p:nvSpPr>
          <p:spPr bwMode="auto">
            <a:xfrm>
              <a:off x="5890572" y="3334634"/>
              <a:ext cx="127345" cy="329782"/>
            </a:xfrm>
            <a:custGeom>
              <a:avLst/>
              <a:gdLst>
                <a:gd name="T0" fmla="*/ 46 w 189"/>
                <a:gd name="T1" fmla="*/ 157 h 489"/>
                <a:gd name="T2" fmla="*/ 46 w 189"/>
                <a:gd name="T3" fmla="*/ 489 h 489"/>
                <a:gd name="T4" fmla="*/ 154 w 189"/>
                <a:gd name="T5" fmla="*/ 489 h 489"/>
                <a:gd name="T6" fmla="*/ 154 w 189"/>
                <a:gd name="T7" fmla="*/ 156 h 489"/>
                <a:gd name="T8" fmla="*/ 189 w 189"/>
                <a:gd name="T9" fmla="*/ 145 h 489"/>
                <a:gd name="T10" fmla="*/ 189 w 189"/>
                <a:gd name="T11" fmla="*/ 145 h 489"/>
                <a:gd name="T12" fmla="*/ 188 w 189"/>
                <a:gd name="T13" fmla="*/ 45 h 489"/>
                <a:gd name="T14" fmla="*/ 146 w 189"/>
                <a:gd name="T15" fmla="*/ 0 h 489"/>
                <a:gd name="T16" fmla="*/ 105 w 189"/>
                <a:gd name="T17" fmla="*/ 68 h 489"/>
                <a:gd name="T18" fmla="*/ 100 w 189"/>
                <a:gd name="T19" fmla="*/ 38 h 489"/>
                <a:gd name="T20" fmla="*/ 106 w 189"/>
                <a:gd name="T21" fmla="*/ 28 h 489"/>
                <a:gd name="T22" fmla="*/ 94 w 189"/>
                <a:gd name="T23" fmla="*/ 16 h 489"/>
                <a:gd name="T24" fmla="*/ 82 w 189"/>
                <a:gd name="T25" fmla="*/ 28 h 489"/>
                <a:gd name="T26" fmla="*/ 88 w 189"/>
                <a:gd name="T27" fmla="*/ 38 h 489"/>
                <a:gd name="T28" fmla="*/ 83 w 189"/>
                <a:gd name="T29" fmla="*/ 68 h 489"/>
                <a:gd name="T30" fmla="*/ 43 w 189"/>
                <a:gd name="T31" fmla="*/ 0 h 489"/>
                <a:gd name="T32" fmla="*/ 0 w 189"/>
                <a:gd name="T33" fmla="*/ 45 h 489"/>
                <a:gd name="T34" fmla="*/ 0 w 189"/>
                <a:gd name="T35" fmla="*/ 45 h 489"/>
                <a:gd name="T36" fmla="*/ 0 w 189"/>
                <a:gd name="T37" fmla="*/ 145 h 489"/>
                <a:gd name="T38" fmla="*/ 0 w 189"/>
                <a:gd name="T39" fmla="*/ 145 h 489"/>
                <a:gd name="T40" fmla="*/ 46 w 189"/>
                <a:gd name="T41" fmla="*/ 15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489">
                  <a:moveTo>
                    <a:pt x="46" y="157"/>
                  </a:moveTo>
                  <a:cubicBezTo>
                    <a:pt x="46" y="489"/>
                    <a:pt x="46" y="489"/>
                    <a:pt x="46" y="489"/>
                  </a:cubicBezTo>
                  <a:cubicBezTo>
                    <a:pt x="154" y="489"/>
                    <a:pt x="154" y="489"/>
                    <a:pt x="154" y="489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73" y="153"/>
                    <a:pt x="186" y="149"/>
                    <a:pt x="189" y="145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88" y="45"/>
                    <a:pt x="188" y="45"/>
                    <a:pt x="188" y="45"/>
                  </a:cubicBezTo>
                  <a:cubicBezTo>
                    <a:pt x="185" y="26"/>
                    <a:pt x="169" y="10"/>
                    <a:pt x="146" y="0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4" y="36"/>
                    <a:pt x="106" y="32"/>
                    <a:pt x="106" y="28"/>
                  </a:cubicBezTo>
                  <a:cubicBezTo>
                    <a:pt x="106" y="21"/>
                    <a:pt x="101" y="16"/>
                    <a:pt x="94" y="16"/>
                  </a:cubicBezTo>
                  <a:cubicBezTo>
                    <a:pt x="88" y="16"/>
                    <a:pt x="82" y="21"/>
                    <a:pt x="82" y="28"/>
                  </a:cubicBezTo>
                  <a:cubicBezTo>
                    <a:pt x="82" y="32"/>
                    <a:pt x="85" y="36"/>
                    <a:pt x="88" y="3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10"/>
                    <a:pt x="4" y="2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" y="150"/>
                    <a:pt x="21" y="154"/>
                    <a:pt x="4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274"/>
            <p:cNvSpPr/>
            <p:nvPr/>
          </p:nvSpPr>
          <p:spPr bwMode="auto">
            <a:xfrm>
              <a:off x="5786640" y="3363472"/>
              <a:ext cx="80804" cy="89084"/>
            </a:xfrm>
            <a:custGeom>
              <a:avLst/>
              <a:gdLst>
                <a:gd name="T0" fmla="*/ 17 w 120"/>
                <a:gd name="T1" fmla="*/ 88 h 132"/>
                <a:gd name="T2" fmla="*/ 62 w 120"/>
                <a:gd name="T3" fmla="*/ 132 h 132"/>
                <a:gd name="T4" fmla="*/ 104 w 120"/>
                <a:gd name="T5" fmla="*/ 88 h 132"/>
                <a:gd name="T6" fmla="*/ 118 w 120"/>
                <a:gd name="T7" fmla="*/ 73 h 132"/>
                <a:gd name="T8" fmla="*/ 111 w 120"/>
                <a:gd name="T9" fmla="*/ 51 h 132"/>
                <a:gd name="T10" fmla="*/ 60 w 120"/>
                <a:gd name="T11" fmla="*/ 0 h 132"/>
                <a:gd name="T12" fmla="*/ 10 w 120"/>
                <a:gd name="T13" fmla="*/ 51 h 132"/>
                <a:gd name="T14" fmla="*/ 3 w 120"/>
                <a:gd name="T15" fmla="*/ 73 h 132"/>
                <a:gd name="T16" fmla="*/ 17 w 120"/>
                <a:gd name="T17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2">
                  <a:moveTo>
                    <a:pt x="17" y="88"/>
                  </a:moveTo>
                  <a:cubicBezTo>
                    <a:pt x="26" y="111"/>
                    <a:pt x="43" y="132"/>
                    <a:pt x="62" y="132"/>
                  </a:cubicBezTo>
                  <a:cubicBezTo>
                    <a:pt x="80" y="132"/>
                    <a:pt x="96" y="111"/>
                    <a:pt x="104" y="88"/>
                  </a:cubicBezTo>
                  <a:cubicBezTo>
                    <a:pt x="110" y="87"/>
                    <a:pt x="116" y="81"/>
                    <a:pt x="118" y="73"/>
                  </a:cubicBezTo>
                  <a:cubicBezTo>
                    <a:pt x="120" y="63"/>
                    <a:pt x="117" y="54"/>
                    <a:pt x="111" y="51"/>
                  </a:cubicBezTo>
                  <a:cubicBezTo>
                    <a:pt x="109" y="23"/>
                    <a:pt x="87" y="0"/>
                    <a:pt x="60" y="0"/>
                  </a:cubicBezTo>
                  <a:cubicBezTo>
                    <a:pt x="33" y="0"/>
                    <a:pt x="12" y="23"/>
                    <a:pt x="10" y="51"/>
                  </a:cubicBezTo>
                  <a:cubicBezTo>
                    <a:pt x="4" y="54"/>
                    <a:pt x="0" y="63"/>
                    <a:pt x="3" y="73"/>
                  </a:cubicBezTo>
                  <a:cubicBezTo>
                    <a:pt x="5" y="82"/>
                    <a:pt x="11" y="87"/>
                    <a:pt x="17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275"/>
            <p:cNvSpPr/>
            <p:nvPr/>
          </p:nvSpPr>
          <p:spPr bwMode="auto">
            <a:xfrm>
              <a:off x="5763513" y="3448559"/>
              <a:ext cx="127630" cy="215858"/>
            </a:xfrm>
            <a:custGeom>
              <a:avLst/>
              <a:gdLst>
                <a:gd name="T0" fmla="*/ 0 w 189"/>
                <a:gd name="T1" fmla="*/ 45 h 320"/>
                <a:gd name="T2" fmla="*/ 0 w 189"/>
                <a:gd name="T3" fmla="*/ 145 h 320"/>
                <a:gd name="T4" fmla="*/ 0 w 189"/>
                <a:gd name="T5" fmla="*/ 145 h 320"/>
                <a:gd name="T6" fmla="*/ 43 w 189"/>
                <a:gd name="T7" fmla="*/ 157 h 320"/>
                <a:gd name="T8" fmla="*/ 43 w 189"/>
                <a:gd name="T9" fmla="*/ 320 h 320"/>
                <a:gd name="T10" fmla="*/ 152 w 189"/>
                <a:gd name="T11" fmla="*/ 320 h 320"/>
                <a:gd name="T12" fmla="*/ 152 w 189"/>
                <a:gd name="T13" fmla="*/ 156 h 320"/>
                <a:gd name="T14" fmla="*/ 189 w 189"/>
                <a:gd name="T15" fmla="*/ 145 h 320"/>
                <a:gd name="T16" fmla="*/ 189 w 189"/>
                <a:gd name="T17" fmla="*/ 145 h 320"/>
                <a:gd name="T18" fmla="*/ 188 w 189"/>
                <a:gd name="T19" fmla="*/ 45 h 320"/>
                <a:gd name="T20" fmla="*/ 146 w 189"/>
                <a:gd name="T21" fmla="*/ 0 h 320"/>
                <a:gd name="T22" fmla="*/ 105 w 189"/>
                <a:gd name="T23" fmla="*/ 69 h 320"/>
                <a:gd name="T24" fmla="*/ 100 w 189"/>
                <a:gd name="T25" fmla="*/ 38 h 320"/>
                <a:gd name="T26" fmla="*/ 106 w 189"/>
                <a:gd name="T27" fmla="*/ 28 h 320"/>
                <a:gd name="T28" fmla="*/ 94 w 189"/>
                <a:gd name="T29" fmla="*/ 16 h 320"/>
                <a:gd name="T30" fmla="*/ 82 w 189"/>
                <a:gd name="T31" fmla="*/ 28 h 320"/>
                <a:gd name="T32" fmla="*/ 88 w 189"/>
                <a:gd name="T33" fmla="*/ 38 h 320"/>
                <a:gd name="T34" fmla="*/ 83 w 189"/>
                <a:gd name="T35" fmla="*/ 68 h 320"/>
                <a:gd name="T36" fmla="*/ 43 w 189"/>
                <a:gd name="T37" fmla="*/ 0 h 320"/>
                <a:gd name="T38" fmla="*/ 0 w 189"/>
                <a:gd name="T39" fmla="*/ 4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" h="320">
                  <a:moveTo>
                    <a:pt x="0" y="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" y="150"/>
                    <a:pt x="19" y="154"/>
                    <a:pt x="43" y="157"/>
                  </a:cubicBezTo>
                  <a:cubicBezTo>
                    <a:pt x="43" y="320"/>
                    <a:pt x="43" y="320"/>
                    <a:pt x="43" y="320"/>
                  </a:cubicBezTo>
                  <a:cubicBezTo>
                    <a:pt x="152" y="320"/>
                    <a:pt x="152" y="320"/>
                    <a:pt x="152" y="320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72" y="154"/>
                    <a:pt x="186" y="150"/>
                    <a:pt x="189" y="145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88" y="45"/>
                    <a:pt x="188" y="45"/>
                    <a:pt x="188" y="45"/>
                  </a:cubicBezTo>
                  <a:cubicBezTo>
                    <a:pt x="185" y="26"/>
                    <a:pt x="169" y="10"/>
                    <a:pt x="146" y="0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4" y="36"/>
                    <a:pt x="106" y="32"/>
                    <a:pt x="106" y="28"/>
                  </a:cubicBezTo>
                  <a:cubicBezTo>
                    <a:pt x="106" y="22"/>
                    <a:pt x="101" y="16"/>
                    <a:pt x="94" y="16"/>
                  </a:cubicBezTo>
                  <a:cubicBezTo>
                    <a:pt x="88" y="16"/>
                    <a:pt x="82" y="22"/>
                    <a:pt x="82" y="28"/>
                  </a:cubicBezTo>
                  <a:cubicBezTo>
                    <a:pt x="82" y="32"/>
                    <a:pt x="85" y="36"/>
                    <a:pt x="88" y="3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10"/>
                    <a:pt x="4" y="26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276"/>
            <p:cNvSpPr/>
            <p:nvPr/>
          </p:nvSpPr>
          <p:spPr bwMode="auto">
            <a:xfrm>
              <a:off x="5700126" y="3151041"/>
              <a:ext cx="612739" cy="573621"/>
            </a:xfrm>
            <a:custGeom>
              <a:avLst/>
              <a:gdLst>
                <a:gd name="T0" fmla="*/ 875 w 908"/>
                <a:gd name="T1" fmla="*/ 762 h 850"/>
                <a:gd name="T2" fmla="*/ 843 w 908"/>
                <a:gd name="T3" fmla="*/ 787 h 850"/>
                <a:gd name="T4" fmla="*/ 72 w 908"/>
                <a:gd name="T5" fmla="*/ 787 h 850"/>
                <a:gd name="T6" fmla="*/ 72 w 908"/>
                <a:gd name="T7" fmla="*/ 64 h 850"/>
                <a:gd name="T8" fmla="*/ 96 w 908"/>
                <a:gd name="T9" fmla="*/ 33 h 850"/>
                <a:gd name="T10" fmla="*/ 63 w 908"/>
                <a:gd name="T11" fmla="*/ 0 h 850"/>
                <a:gd name="T12" fmla="*/ 31 w 908"/>
                <a:gd name="T13" fmla="*/ 33 h 850"/>
                <a:gd name="T14" fmla="*/ 55 w 908"/>
                <a:gd name="T15" fmla="*/ 64 h 850"/>
                <a:gd name="T16" fmla="*/ 55 w 908"/>
                <a:gd name="T17" fmla="*/ 787 h 850"/>
                <a:gd name="T18" fmla="*/ 0 w 908"/>
                <a:gd name="T19" fmla="*/ 787 h 850"/>
                <a:gd name="T20" fmla="*/ 0 w 908"/>
                <a:gd name="T21" fmla="*/ 804 h 850"/>
                <a:gd name="T22" fmla="*/ 55 w 908"/>
                <a:gd name="T23" fmla="*/ 804 h 850"/>
                <a:gd name="T24" fmla="*/ 55 w 908"/>
                <a:gd name="T25" fmla="*/ 850 h 850"/>
                <a:gd name="T26" fmla="*/ 72 w 908"/>
                <a:gd name="T27" fmla="*/ 850 h 850"/>
                <a:gd name="T28" fmla="*/ 72 w 908"/>
                <a:gd name="T29" fmla="*/ 804 h 850"/>
                <a:gd name="T30" fmla="*/ 844 w 908"/>
                <a:gd name="T31" fmla="*/ 804 h 850"/>
                <a:gd name="T32" fmla="*/ 875 w 908"/>
                <a:gd name="T33" fmla="*/ 827 h 850"/>
                <a:gd name="T34" fmla="*/ 908 w 908"/>
                <a:gd name="T35" fmla="*/ 794 h 850"/>
                <a:gd name="T36" fmla="*/ 875 w 908"/>
                <a:gd name="T37" fmla="*/ 76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8" h="850">
                  <a:moveTo>
                    <a:pt x="875" y="762"/>
                  </a:moveTo>
                  <a:cubicBezTo>
                    <a:pt x="860" y="762"/>
                    <a:pt x="847" y="773"/>
                    <a:pt x="843" y="787"/>
                  </a:cubicBezTo>
                  <a:cubicBezTo>
                    <a:pt x="72" y="787"/>
                    <a:pt x="72" y="787"/>
                    <a:pt x="72" y="78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86" y="60"/>
                    <a:pt x="96" y="48"/>
                    <a:pt x="96" y="33"/>
                  </a:cubicBezTo>
                  <a:cubicBezTo>
                    <a:pt x="96" y="15"/>
                    <a:pt x="81" y="0"/>
                    <a:pt x="63" y="0"/>
                  </a:cubicBezTo>
                  <a:cubicBezTo>
                    <a:pt x="45" y="0"/>
                    <a:pt x="31" y="15"/>
                    <a:pt x="31" y="33"/>
                  </a:cubicBezTo>
                  <a:cubicBezTo>
                    <a:pt x="31" y="48"/>
                    <a:pt x="41" y="60"/>
                    <a:pt x="55" y="64"/>
                  </a:cubicBezTo>
                  <a:cubicBezTo>
                    <a:pt x="55" y="787"/>
                    <a:pt x="55" y="787"/>
                    <a:pt x="55" y="787"/>
                  </a:cubicBezTo>
                  <a:cubicBezTo>
                    <a:pt x="0" y="787"/>
                    <a:pt x="0" y="787"/>
                    <a:pt x="0" y="787"/>
                  </a:cubicBezTo>
                  <a:cubicBezTo>
                    <a:pt x="0" y="804"/>
                    <a:pt x="0" y="804"/>
                    <a:pt x="0" y="804"/>
                  </a:cubicBezTo>
                  <a:cubicBezTo>
                    <a:pt x="55" y="804"/>
                    <a:pt x="55" y="804"/>
                    <a:pt x="55" y="804"/>
                  </a:cubicBezTo>
                  <a:cubicBezTo>
                    <a:pt x="55" y="850"/>
                    <a:pt x="55" y="850"/>
                    <a:pt x="55" y="850"/>
                  </a:cubicBezTo>
                  <a:cubicBezTo>
                    <a:pt x="72" y="850"/>
                    <a:pt x="72" y="850"/>
                    <a:pt x="72" y="850"/>
                  </a:cubicBezTo>
                  <a:cubicBezTo>
                    <a:pt x="72" y="804"/>
                    <a:pt x="72" y="804"/>
                    <a:pt x="72" y="804"/>
                  </a:cubicBezTo>
                  <a:cubicBezTo>
                    <a:pt x="844" y="804"/>
                    <a:pt x="844" y="804"/>
                    <a:pt x="844" y="804"/>
                  </a:cubicBezTo>
                  <a:cubicBezTo>
                    <a:pt x="848" y="817"/>
                    <a:pt x="861" y="827"/>
                    <a:pt x="875" y="827"/>
                  </a:cubicBezTo>
                  <a:cubicBezTo>
                    <a:pt x="893" y="827"/>
                    <a:pt x="908" y="812"/>
                    <a:pt x="908" y="794"/>
                  </a:cubicBezTo>
                  <a:cubicBezTo>
                    <a:pt x="908" y="776"/>
                    <a:pt x="893" y="762"/>
                    <a:pt x="875" y="7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85720" y="2573069"/>
            <a:ext cx="411443" cy="724664"/>
            <a:chOff x="7045524" y="1877882"/>
            <a:chExt cx="411443" cy="724664"/>
          </a:xfrm>
          <a:solidFill>
            <a:srgbClr val="171E28"/>
          </a:solidFill>
        </p:grpSpPr>
        <p:sp>
          <p:nvSpPr>
            <p:cNvPr id="64" name="Freeform 279"/>
            <p:cNvSpPr/>
            <p:nvPr/>
          </p:nvSpPr>
          <p:spPr bwMode="auto">
            <a:xfrm>
              <a:off x="7045524" y="2261057"/>
              <a:ext cx="411443" cy="341489"/>
            </a:xfrm>
            <a:custGeom>
              <a:avLst/>
              <a:gdLst>
                <a:gd name="T0" fmla="*/ 561 w 610"/>
                <a:gd name="T1" fmla="*/ 93 h 506"/>
                <a:gd name="T2" fmla="*/ 540 w 610"/>
                <a:gd name="T3" fmla="*/ 0 h 506"/>
                <a:gd name="T4" fmla="*/ 305 w 610"/>
                <a:gd name="T5" fmla="*/ 38 h 506"/>
                <a:gd name="T6" fmla="*/ 70 w 610"/>
                <a:gd name="T7" fmla="*/ 0 h 506"/>
                <a:gd name="T8" fmla="*/ 48 w 610"/>
                <a:gd name="T9" fmla="*/ 93 h 506"/>
                <a:gd name="T10" fmla="*/ 13 w 610"/>
                <a:gd name="T11" fmla="*/ 204 h 506"/>
                <a:gd name="T12" fmla="*/ 83 w 610"/>
                <a:gd name="T13" fmla="*/ 278 h 506"/>
                <a:gd name="T14" fmla="*/ 311 w 610"/>
                <a:gd name="T15" fmla="*/ 506 h 506"/>
                <a:gd name="T16" fmla="*/ 530 w 610"/>
                <a:gd name="T17" fmla="*/ 278 h 506"/>
                <a:gd name="T18" fmla="*/ 597 w 610"/>
                <a:gd name="T19" fmla="*/ 204 h 506"/>
                <a:gd name="T20" fmla="*/ 561 w 610"/>
                <a:gd name="T21" fmla="*/ 9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0" h="506">
                  <a:moveTo>
                    <a:pt x="561" y="93"/>
                  </a:moveTo>
                  <a:cubicBezTo>
                    <a:pt x="559" y="60"/>
                    <a:pt x="552" y="29"/>
                    <a:pt x="540" y="0"/>
                  </a:cubicBezTo>
                  <a:cubicBezTo>
                    <a:pt x="472" y="24"/>
                    <a:pt x="392" y="38"/>
                    <a:pt x="305" y="38"/>
                  </a:cubicBezTo>
                  <a:cubicBezTo>
                    <a:pt x="218" y="38"/>
                    <a:pt x="137" y="24"/>
                    <a:pt x="70" y="0"/>
                  </a:cubicBezTo>
                  <a:cubicBezTo>
                    <a:pt x="58" y="29"/>
                    <a:pt x="50" y="60"/>
                    <a:pt x="48" y="93"/>
                  </a:cubicBezTo>
                  <a:cubicBezTo>
                    <a:pt x="16" y="106"/>
                    <a:pt x="0" y="155"/>
                    <a:pt x="13" y="204"/>
                  </a:cubicBezTo>
                  <a:cubicBezTo>
                    <a:pt x="24" y="248"/>
                    <a:pt x="54" y="278"/>
                    <a:pt x="83" y="278"/>
                  </a:cubicBezTo>
                  <a:cubicBezTo>
                    <a:pt x="130" y="396"/>
                    <a:pt x="216" y="506"/>
                    <a:pt x="311" y="506"/>
                  </a:cubicBezTo>
                  <a:cubicBezTo>
                    <a:pt x="407" y="506"/>
                    <a:pt x="487" y="396"/>
                    <a:pt x="530" y="278"/>
                  </a:cubicBezTo>
                  <a:cubicBezTo>
                    <a:pt x="558" y="275"/>
                    <a:pt x="586" y="246"/>
                    <a:pt x="597" y="204"/>
                  </a:cubicBezTo>
                  <a:cubicBezTo>
                    <a:pt x="610" y="155"/>
                    <a:pt x="594" y="106"/>
                    <a:pt x="56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280"/>
            <p:cNvSpPr>
              <a:spLocks noEditPoints="1"/>
            </p:cNvSpPr>
            <p:nvPr/>
          </p:nvSpPr>
          <p:spPr bwMode="auto">
            <a:xfrm>
              <a:off x="7098060" y="2106588"/>
              <a:ext cx="304942" cy="155897"/>
            </a:xfrm>
            <a:custGeom>
              <a:avLst/>
              <a:gdLst>
                <a:gd name="T0" fmla="*/ 0 w 452"/>
                <a:gd name="T1" fmla="*/ 182 h 231"/>
                <a:gd name="T2" fmla="*/ 226 w 452"/>
                <a:gd name="T3" fmla="*/ 231 h 231"/>
                <a:gd name="T4" fmla="*/ 452 w 452"/>
                <a:gd name="T5" fmla="*/ 182 h 231"/>
                <a:gd name="T6" fmla="*/ 320 w 452"/>
                <a:gd name="T7" fmla="*/ 137 h 231"/>
                <a:gd name="T8" fmla="*/ 329 w 452"/>
                <a:gd name="T9" fmla="*/ 97 h 231"/>
                <a:gd name="T10" fmla="*/ 232 w 452"/>
                <a:gd name="T11" fmla="*/ 0 h 231"/>
                <a:gd name="T12" fmla="*/ 136 w 452"/>
                <a:gd name="T13" fmla="*/ 97 h 231"/>
                <a:gd name="T14" fmla="*/ 144 w 452"/>
                <a:gd name="T15" fmla="*/ 136 h 231"/>
                <a:gd name="T16" fmla="*/ 0 w 452"/>
                <a:gd name="T17" fmla="*/ 182 h 231"/>
                <a:gd name="T18" fmla="*/ 159 w 452"/>
                <a:gd name="T19" fmla="*/ 97 h 231"/>
                <a:gd name="T20" fmla="*/ 232 w 452"/>
                <a:gd name="T21" fmla="*/ 23 h 231"/>
                <a:gd name="T22" fmla="*/ 306 w 452"/>
                <a:gd name="T23" fmla="*/ 97 h 231"/>
                <a:gd name="T24" fmla="*/ 295 w 452"/>
                <a:gd name="T25" fmla="*/ 135 h 231"/>
                <a:gd name="T26" fmla="*/ 248 w 452"/>
                <a:gd name="T27" fmla="*/ 133 h 231"/>
                <a:gd name="T28" fmla="*/ 260 w 452"/>
                <a:gd name="T29" fmla="*/ 113 h 231"/>
                <a:gd name="T30" fmla="*/ 238 w 452"/>
                <a:gd name="T31" fmla="*/ 88 h 231"/>
                <a:gd name="T32" fmla="*/ 223 w 452"/>
                <a:gd name="T33" fmla="*/ 77 h 231"/>
                <a:gd name="T34" fmla="*/ 234 w 452"/>
                <a:gd name="T35" fmla="*/ 70 h 231"/>
                <a:gd name="T36" fmla="*/ 253 w 452"/>
                <a:gd name="T37" fmla="*/ 74 h 231"/>
                <a:gd name="T38" fmla="*/ 257 w 452"/>
                <a:gd name="T39" fmla="*/ 60 h 231"/>
                <a:gd name="T40" fmla="*/ 238 w 452"/>
                <a:gd name="T41" fmla="*/ 55 h 231"/>
                <a:gd name="T42" fmla="*/ 238 w 452"/>
                <a:gd name="T43" fmla="*/ 44 h 231"/>
                <a:gd name="T44" fmla="*/ 225 w 452"/>
                <a:gd name="T45" fmla="*/ 44 h 231"/>
                <a:gd name="T46" fmla="*/ 225 w 452"/>
                <a:gd name="T47" fmla="*/ 56 h 231"/>
                <a:gd name="T48" fmla="*/ 203 w 452"/>
                <a:gd name="T49" fmla="*/ 79 h 231"/>
                <a:gd name="T50" fmla="*/ 226 w 452"/>
                <a:gd name="T51" fmla="*/ 103 h 231"/>
                <a:gd name="T52" fmla="*/ 240 w 452"/>
                <a:gd name="T53" fmla="*/ 115 h 231"/>
                <a:gd name="T54" fmla="*/ 228 w 452"/>
                <a:gd name="T55" fmla="*/ 123 h 231"/>
                <a:gd name="T56" fmla="*/ 206 w 452"/>
                <a:gd name="T57" fmla="*/ 117 h 231"/>
                <a:gd name="T58" fmla="*/ 202 w 452"/>
                <a:gd name="T59" fmla="*/ 132 h 231"/>
                <a:gd name="T60" fmla="*/ 204 w 452"/>
                <a:gd name="T61" fmla="*/ 133 h 231"/>
                <a:gd name="T62" fmla="*/ 169 w 452"/>
                <a:gd name="T63" fmla="*/ 134 h 231"/>
                <a:gd name="T64" fmla="*/ 159 w 452"/>
                <a:gd name="T65" fmla="*/ 9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2" h="231">
                  <a:moveTo>
                    <a:pt x="0" y="182"/>
                  </a:moveTo>
                  <a:cubicBezTo>
                    <a:pt x="0" y="209"/>
                    <a:pt x="101" y="231"/>
                    <a:pt x="226" y="231"/>
                  </a:cubicBezTo>
                  <a:cubicBezTo>
                    <a:pt x="351" y="231"/>
                    <a:pt x="452" y="209"/>
                    <a:pt x="452" y="182"/>
                  </a:cubicBezTo>
                  <a:cubicBezTo>
                    <a:pt x="452" y="162"/>
                    <a:pt x="398" y="145"/>
                    <a:pt x="320" y="137"/>
                  </a:cubicBezTo>
                  <a:cubicBezTo>
                    <a:pt x="326" y="125"/>
                    <a:pt x="329" y="111"/>
                    <a:pt x="329" y="97"/>
                  </a:cubicBezTo>
                  <a:cubicBezTo>
                    <a:pt x="329" y="43"/>
                    <a:pt x="286" y="0"/>
                    <a:pt x="232" y="0"/>
                  </a:cubicBezTo>
                  <a:cubicBezTo>
                    <a:pt x="179" y="0"/>
                    <a:pt x="136" y="43"/>
                    <a:pt x="136" y="97"/>
                  </a:cubicBezTo>
                  <a:cubicBezTo>
                    <a:pt x="136" y="111"/>
                    <a:pt x="139" y="124"/>
                    <a:pt x="144" y="136"/>
                  </a:cubicBezTo>
                  <a:cubicBezTo>
                    <a:pt x="60" y="143"/>
                    <a:pt x="0" y="161"/>
                    <a:pt x="0" y="182"/>
                  </a:cubicBezTo>
                  <a:close/>
                  <a:moveTo>
                    <a:pt x="159" y="97"/>
                  </a:moveTo>
                  <a:cubicBezTo>
                    <a:pt x="159" y="56"/>
                    <a:pt x="192" y="23"/>
                    <a:pt x="232" y="23"/>
                  </a:cubicBezTo>
                  <a:cubicBezTo>
                    <a:pt x="273" y="23"/>
                    <a:pt x="306" y="56"/>
                    <a:pt x="306" y="97"/>
                  </a:cubicBezTo>
                  <a:cubicBezTo>
                    <a:pt x="306" y="111"/>
                    <a:pt x="302" y="124"/>
                    <a:pt x="295" y="135"/>
                  </a:cubicBezTo>
                  <a:cubicBezTo>
                    <a:pt x="280" y="134"/>
                    <a:pt x="264" y="134"/>
                    <a:pt x="248" y="133"/>
                  </a:cubicBezTo>
                  <a:cubicBezTo>
                    <a:pt x="256" y="129"/>
                    <a:pt x="260" y="121"/>
                    <a:pt x="260" y="113"/>
                  </a:cubicBezTo>
                  <a:cubicBezTo>
                    <a:pt x="260" y="101"/>
                    <a:pt x="254" y="94"/>
                    <a:pt x="238" y="88"/>
                  </a:cubicBezTo>
                  <a:cubicBezTo>
                    <a:pt x="227" y="84"/>
                    <a:pt x="223" y="81"/>
                    <a:pt x="223" y="77"/>
                  </a:cubicBezTo>
                  <a:cubicBezTo>
                    <a:pt x="223" y="74"/>
                    <a:pt x="225" y="70"/>
                    <a:pt x="234" y="70"/>
                  </a:cubicBezTo>
                  <a:cubicBezTo>
                    <a:pt x="243" y="70"/>
                    <a:pt x="249" y="73"/>
                    <a:pt x="253" y="74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2" y="58"/>
                    <a:pt x="246" y="56"/>
                    <a:pt x="238" y="55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11" y="59"/>
                    <a:pt x="203" y="68"/>
                    <a:pt x="203" y="79"/>
                  </a:cubicBezTo>
                  <a:cubicBezTo>
                    <a:pt x="203" y="92"/>
                    <a:pt x="212" y="99"/>
                    <a:pt x="226" y="103"/>
                  </a:cubicBezTo>
                  <a:cubicBezTo>
                    <a:pt x="236" y="107"/>
                    <a:pt x="240" y="110"/>
                    <a:pt x="240" y="115"/>
                  </a:cubicBezTo>
                  <a:cubicBezTo>
                    <a:pt x="240" y="120"/>
                    <a:pt x="235" y="123"/>
                    <a:pt x="228" y="123"/>
                  </a:cubicBezTo>
                  <a:cubicBezTo>
                    <a:pt x="219" y="123"/>
                    <a:pt x="211" y="120"/>
                    <a:pt x="206" y="117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3" y="133"/>
                    <a:pt x="204" y="133"/>
                    <a:pt x="204" y="133"/>
                  </a:cubicBezTo>
                  <a:cubicBezTo>
                    <a:pt x="192" y="133"/>
                    <a:pt x="181" y="134"/>
                    <a:pt x="169" y="134"/>
                  </a:cubicBezTo>
                  <a:cubicBezTo>
                    <a:pt x="163" y="123"/>
                    <a:pt x="159" y="111"/>
                    <a:pt x="15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281"/>
            <p:cNvSpPr>
              <a:spLocks noEditPoints="1"/>
            </p:cNvSpPr>
            <p:nvPr/>
          </p:nvSpPr>
          <p:spPr bwMode="auto">
            <a:xfrm>
              <a:off x="7149455" y="1877882"/>
              <a:ext cx="213859" cy="215286"/>
            </a:xfrm>
            <a:custGeom>
              <a:avLst/>
              <a:gdLst>
                <a:gd name="T0" fmla="*/ 159 w 317"/>
                <a:gd name="T1" fmla="*/ 319 h 319"/>
                <a:gd name="T2" fmla="*/ 317 w 317"/>
                <a:gd name="T3" fmla="*/ 160 h 319"/>
                <a:gd name="T4" fmla="*/ 159 w 317"/>
                <a:gd name="T5" fmla="*/ 0 h 319"/>
                <a:gd name="T6" fmla="*/ 0 w 317"/>
                <a:gd name="T7" fmla="*/ 160 h 319"/>
                <a:gd name="T8" fmla="*/ 159 w 317"/>
                <a:gd name="T9" fmla="*/ 319 h 319"/>
                <a:gd name="T10" fmla="*/ 159 w 317"/>
                <a:gd name="T11" fmla="*/ 38 h 319"/>
                <a:gd name="T12" fmla="*/ 279 w 317"/>
                <a:gd name="T13" fmla="*/ 160 h 319"/>
                <a:gd name="T14" fmla="*/ 159 w 317"/>
                <a:gd name="T15" fmla="*/ 281 h 319"/>
                <a:gd name="T16" fmla="*/ 38 w 317"/>
                <a:gd name="T17" fmla="*/ 160 h 319"/>
                <a:gd name="T18" fmla="*/ 159 w 317"/>
                <a:gd name="T19" fmla="*/ 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19">
                  <a:moveTo>
                    <a:pt x="159" y="319"/>
                  </a:moveTo>
                  <a:cubicBezTo>
                    <a:pt x="246" y="319"/>
                    <a:pt x="317" y="248"/>
                    <a:pt x="317" y="160"/>
                  </a:cubicBezTo>
                  <a:cubicBezTo>
                    <a:pt x="317" y="71"/>
                    <a:pt x="246" y="0"/>
                    <a:pt x="159" y="0"/>
                  </a:cubicBezTo>
                  <a:cubicBezTo>
                    <a:pt x="71" y="0"/>
                    <a:pt x="0" y="71"/>
                    <a:pt x="0" y="160"/>
                  </a:cubicBezTo>
                  <a:cubicBezTo>
                    <a:pt x="0" y="248"/>
                    <a:pt x="71" y="319"/>
                    <a:pt x="159" y="319"/>
                  </a:cubicBezTo>
                  <a:close/>
                  <a:moveTo>
                    <a:pt x="159" y="38"/>
                  </a:moveTo>
                  <a:cubicBezTo>
                    <a:pt x="225" y="38"/>
                    <a:pt x="279" y="93"/>
                    <a:pt x="279" y="160"/>
                  </a:cubicBezTo>
                  <a:cubicBezTo>
                    <a:pt x="279" y="227"/>
                    <a:pt x="225" y="281"/>
                    <a:pt x="159" y="281"/>
                  </a:cubicBezTo>
                  <a:cubicBezTo>
                    <a:pt x="92" y="281"/>
                    <a:pt x="38" y="227"/>
                    <a:pt x="38" y="160"/>
                  </a:cubicBezTo>
                  <a:cubicBezTo>
                    <a:pt x="38" y="93"/>
                    <a:pt x="92" y="38"/>
                    <a:pt x="15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7222835" y="1927277"/>
              <a:ext cx="64243" cy="117351"/>
            </a:xfrm>
            <a:custGeom>
              <a:avLst/>
              <a:gdLst>
                <a:gd name="T0" fmla="*/ 42 w 95"/>
                <a:gd name="T1" fmla="*/ 129 h 174"/>
                <a:gd name="T2" fmla="*/ 6 w 95"/>
                <a:gd name="T3" fmla="*/ 119 h 174"/>
                <a:gd name="T4" fmla="*/ 0 w 95"/>
                <a:gd name="T5" fmla="*/ 145 h 174"/>
                <a:gd name="T6" fmla="*/ 36 w 95"/>
                <a:gd name="T7" fmla="*/ 154 h 174"/>
                <a:gd name="T8" fmla="*/ 36 w 95"/>
                <a:gd name="T9" fmla="*/ 174 h 174"/>
                <a:gd name="T10" fmla="*/ 57 w 95"/>
                <a:gd name="T11" fmla="*/ 174 h 174"/>
                <a:gd name="T12" fmla="*/ 57 w 95"/>
                <a:gd name="T13" fmla="*/ 152 h 174"/>
                <a:gd name="T14" fmla="*/ 95 w 95"/>
                <a:gd name="T15" fmla="*/ 113 h 174"/>
                <a:gd name="T16" fmla="*/ 60 w 95"/>
                <a:gd name="T17" fmla="*/ 73 h 174"/>
                <a:gd name="T18" fmla="*/ 34 w 95"/>
                <a:gd name="T19" fmla="*/ 54 h 174"/>
                <a:gd name="T20" fmla="*/ 52 w 95"/>
                <a:gd name="T21" fmla="*/ 42 h 174"/>
                <a:gd name="T22" fmla="*/ 83 w 95"/>
                <a:gd name="T23" fmla="*/ 50 h 174"/>
                <a:gd name="T24" fmla="*/ 89 w 95"/>
                <a:gd name="T25" fmla="*/ 25 h 174"/>
                <a:gd name="T26" fmla="*/ 58 w 95"/>
                <a:gd name="T27" fmla="*/ 18 h 174"/>
                <a:gd name="T28" fmla="*/ 58 w 95"/>
                <a:gd name="T29" fmla="*/ 0 h 174"/>
                <a:gd name="T30" fmla="*/ 37 w 95"/>
                <a:gd name="T31" fmla="*/ 0 h 174"/>
                <a:gd name="T32" fmla="*/ 37 w 95"/>
                <a:gd name="T33" fmla="*/ 20 h 174"/>
                <a:gd name="T34" fmla="*/ 1 w 95"/>
                <a:gd name="T35" fmla="*/ 58 h 174"/>
                <a:gd name="T36" fmla="*/ 39 w 95"/>
                <a:gd name="T37" fmla="*/ 97 h 174"/>
                <a:gd name="T38" fmla="*/ 62 w 95"/>
                <a:gd name="T39" fmla="*/ 116 h 174"/>
                <a:gd name="T40" fmla="*/ 42 w 95"/>
                <a:gd name="T41" fmla="*/ 12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74">
                  <a:moveTo>
                    <a:pt x="42" y="129"/>
                  </a:moveTo>
                  <a:cubicBezTo>
                    <a:pt x="28" y="129"/>
                    <a:pt x="15" y="124"/>
                    <a:pt x="6" y="11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8" y="149"/>
                    <a:pt x="22" y="153"/>
                    <a:pt x="36" y="154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82" y="148"/>
                    <a:pt x="95" y="132"/>
                    <a:pt x="95" y="113"/>
                  </a:cubicBezTo>
                  <a:cubicBezTo>
                    <a:pt x="95" y="93"/>
                    <a:pt x="85" y="81"/>
                    <a:pt x="60" y="73"/>
                  </a:cubicBezTo>
                  <a:cubicBezTo>
                    <a:pt x="41" y="66"/>
                    <a:pt x="34" y="61"/>
                    <a:pt x="34" y="54"/>
                  </a:cubicBezTo>
                  <a:cubicBezTo>
                    <a:pt x="34" y="48"/>
                    <a:pt x="38" y="42"/>
                    <a:pt x="52" y="42"/>
                  </a:cubicBezTo>
                  <a:cubicBezTo>
                    <a:pt x="68" y="42"/>
                    <a:pt x="78" y="47"/>
                    <a:pt x="83" y="50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2" y="22"/>
                    <a:pt x="72" y="19"/>
                    <a:pt x="58" y="1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8"/>
                  </a:cubicBezTo>
                  <a:cubicBezTo>
                    <a:pt x="1" y="79"/>
                    <a:pt x="17" y="89"/>
                    <a:pt x="39" y="97"/>
                  </a:cubicBezTo>
                  <a:cubicBezTo>
                    <a:pt x="56" y="102"/>
                    <a:pt x="62" y="108"/>
                    <a:pt x="62" y="116"/>
                  </a:cubicBezTo>
                  <a:cubicBezTo>
                    <a:pt x="62" y="124"/>
                    <a:pt x="54" y="129"/>
                    <a:pt x="4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283"/>
            <p:cNvSpPr>
              <a:spLocks noEditPoints="1"/>
            </p:cNvSpPr>
            <p:nvPr/>
          </p:nvSpPr>
          <p:spPr bwMode="auto">
            <a:xfrm>
              <a:off x="7058943" y="2053194"/>
              <a:ext cx="130200" cy="131056"/>
            </a:xfrm>
            <a:custGeom>
              <a:avLst/>
              <a:gdLst>
                <a:gd name="T0" fmla="*/ 96 w 193"/>
                <a:gd name="T1" fmla="*/ 194 h 194"/>
                <a:gd name="T2" fmla="*/ 193 w 193"/>
                <a:gd name="T3" fmla="*/ 97 h 194"/>
                <a:gd name="T4" fmla="*/ 96 w 193"/>
                <a:gd name="T5" fmla="*/ 0 h 194"/>
                <a:gd name="T6" fmla="*/ 0 w 193"/>
                <a:gd name="T7" fmla="*/ 97 h 194"/>
                <a:gd name="T8" fmla="*/ 96 w 193"/>
                <a:gd name="T9" fmla="*/ 194 h 194"/>
                <a:gd name="T10" fmla="*/ 96 w 193"/>
                <a:gd name="T11" fmla="*/ 23 h 194"/>
                <a:gd name="T12" fmla="*/ 169 w 193"/>
                <a:gd name="T13" fmla="*/ 97 h 194"/>
                <a:gd name="T14" fmla="*/ 96 w 193"/>
                <a:gd name="T15" fmla="*/ 171 h 194"/>
                <a:gd name="T16" fmla="*/ 23 w 193"/>
                <a:gd name="T17" fmla="*/ 97 h 194"/>
                <a:gd name="T18" fmla="*/ 96 w 193"/>
                <a:gd name="T19" fmla="*/ 2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4">
                  <a:moveTo>
                    <a:pt x="96" y="194"/>
                  </a:moveTo>
                  <a:cubicBezTo>
                    <a:pt x="149" y="194"/>
                    <a:pt x="193" y="151"/>
                    <a:pt x="193" y="97"/>
                  </a:cubicBezTo>
                  <a:cubicBezTo>
                    <a:pt x="193" y="43"/>
                    <a:pt x="149" y="0"/>
                    <a:pt x="96" y="0"/>
                  </a:cubicBezTo>
                  <a:cubicBezTo>
                    <a:pt x="43" y="0"/>
                    <a:pt x="0" y="43"/>
                    <a:pt x="0" y="97"/>
                  </a:cubicBezTo>
                  <a:cubicBezTo>
                    <a:pt x="0" y="151"/>
                    <a:pt x="43" y="194"/>
                    <a:pt x="96" y="194"/>
                  </a:cubicBezTo>
                  <a:close/>
                  <a:moveTo>
                    <a:pt x="96" y="23"/>
                  </a:moveTo>
                  <a:cubicBezTo>
                    <a:pt x="137" y="23"/>
                    <a:pt x="169" y="56"/>
                    <a:pt x="169" y="97"/>
                  </a:cubicBezTo>
                  <a:cubicBezTo>
                    <a:pt x="169" y="138"/>
                    <a:pt x="137" y="171"/>
                    <a:pt x="96" y="171"/>
                  </a:cubicBezTo>
                  <a:cubicBezTo>
                    <a:pt x="56" y="171"/>
                    <a:pt x="23" y="138"/>
                    <a:pt x="23" y="97"/>
                  </a:cubicBezTo>
                  <a:cubicBezTo>
                    <a:pt x="23" y="56"/>
                    <a:pt x="56" y="23"/>
                    <a:pt x="9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7103486" y="2082889"/>
              <a:ext cx="39117" cy="71667"/>
            </a:xfrm>
            <a:custGeom>
              <a:avLst/>
              <a:gdLst>
                <a:gd name="T0" fmla="*/ 25 w 58"/>
                <a:gd name="T1" fmla="*/ 79 h 106"/>
                <a:gd name="T2" fmla="*/ 4 w 58"/>
                <a:gd name="T3" fmla="*/ 73 h 106"/>
                <a:gd name="T4" fmla="*/ 0 w 58"/>
                <a:gd name="T5" fmla="*/ 88 h 106"/>
                <a:gd name="T6" fmla="*/ 22 w 58"/>
                <a:gd name="T7" fmla="*/ 94 h 106"/>
                <a:gd name="T8" fmla="*/ 22 w 58"/>
                <a:gd name="T9" fmla="*/ 106 h 106"/>
                <a:gd name="T10" fmla="*/ 35 w 58"/>
                <a:gd name="T11" fmla="*/ 106 h 106"/>
                <a:gd name="T12" fmla="*/ 35 w 58"/>
                <a:gd name="T13" fmla="*/ 93 h 106"/>
                <a:gd name="T14" fmla="*/ 58 w 58"/>
                <a:gd name="T15" fmla="*/ 69 h 106"/>
                <a:gd name="T16" fmla="*/ 36 w 58"/>
                <a:gd name="T17" fmla="*/ 44 h 106"/>
                <a:gd name="T18" fmla="*/ 20 w 58"/>
                <a:gd name="T19" fmla="*/ 33 h 106"/>
                <a:gd name="T20" fmla="*/ 32 w 58"/>
                <a:gd name="T21" fmla="*/ 26 h 106"/>
                <a:gd name="T22" fmla="*/ 50 w 58"/>
                <a:gd name="T23" fmla="*/ 30 h 106"/>
                <a:gd name="T24" fmla="*/ 54 w 58"/>
                <a:gd name="T25" fmla="*/ 16 h 106"/>
                <a:gd name="T26" fmla="*/ 35 w 58"/>
                <a:gd name="T27" fmla="*/ 11 h 106"/>
                <a:gd name="T28" fmla="*/ 35 w 58"/>
                <a:gd name="T29" fmla="*/ 0 h 106"/>
                <a:gd name="T30" fmla="*/ 22 w 58"/>
                <a:gd name="T31" fmla="*/ 0 h 106"/>
                <a:gd name="T32" fmla="*/ 22 w 58"/>
                <a:gd name="T33" fmla="*/ 12 h 106"/>
                <a:gd name="T34" fmla="*/ 1 w 58"/>
                <a:gd name="T35" fmla="*/ 36 h 106"/>
                <a:gd name="T36" fmla="*/ 24 w 58"/>
                <a:gd name="T37" fmla="*/ 59 h 106"/>
                <a:gd name="T38" fmla="*/ 38 w 58"/>
                <a:gd name="T39" fmla="*/ 71 h 106"/>
                <a:gd name="T40" fmla="*/ 25 w 58"/>
                <a:gd name="T41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106">
                  <a:moveTo>
                    <a:pt x="25" y="79"/>
                  </a:moveTo>
                  <a:cubicBezTo>
                    <a:pt x="17" y="79"/>
                    <a:pt x="9" y="76"/>
                    <a:pt x="4" y="7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5" y="91"/>
                    <a:pt x="13" y="93"/>
                    <a:pt x="22" y="94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50" y="90"/>
                    <a:pt x="58" y="80"/>
                    <a:pt x="58" y="69"/>
                  </a:cubicBezTo>
                  <a:cubicBezTo>
                    <a:pt x="58" y="57"/>
                    <a:pt x="52" y="50"/>
                    <a:pt x="36" y="44"/>
                  </a:cubicBezTo>
                  <a:cubicBezTo>
                    <a:pt x="25" y="40"/>
                    <a:pt x="20" y="37"/>
                    <a:pt x="20" y="33"/>
                  </a:cubicBezTo>
                  <a:cubicBezTo>
                    <a:pt x="20" y="30"/>
                    <a:pt x="23" y="26"/>
                    <a:pt x="32" y="26"/>
                  </a:cubicBezTo>
                  <a:cubicBezTo>
                    <a:pt x="41" y="26"/>
                    <a:pt x="47" y="29"/>
                    <a:pt x="50" y="3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0" y="14"/>
                    <a:pt x="44" y="12"/>
                    <a:pt x="35" y="1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9" y="15"/>
                    <a:pt x="1" y="24"/>
                    <a:pt x="1" y="36"/>
                  </a:cubicBezTo>
                  <a:cubicBezTo>
                    <a:pt x="1" y="48"/>
                    <a:pt x="10" y="55"/>
                    <a:pt x="24" y="59"/>
                  </a:cubicBezTo>
                  <a:cubicBezTo>
                    <a:pt x="34" y="63"/>
                    <a:pt x="38" y="66"/>
                    <a:pt x="38" y="71"/>
                  </a:cubicBezTo>
                  <a:cubicBezTo>
                    <a:pt x="38" y="76"/>
                    <a:pt x="33" y="79"/>
                    <a:pt x="2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285"/>
            <p:cNvSpPr>
              <a:spLocks noEditPoints="1"/>
            </p:cNvSpPr>
            <p:nvPr/>
          </p:nvSpPr>
          <p:spPr bwMode="auto">
            <a:xfrm>
              <a:off x="7318772" y="2061475"/>
              <a:ext cx="89655" cy="90226"/>
            </a:xfrm>
            <a:custGeom>
              <a:avLst/>
              <a:gdLst>
                <a:gd name="T0" fmla="*/ 66 w 133"/>
                <a:gd name="T1" fmla="*/ 0 h 134"/>
                <a:gd name="T2" fmla="*/ 0 w 133"/>
                <a:gd name="T3" fmla="*/ 67 h 134"/>
                <a:gd name="T4" fmla="*/ 66 w 133"/>
                <a:gd name="T5" fmla="*/ 134 h 134"/>
                <a:gd name="T6" fmla="*/ 133 w 133"/>
                <a:gd name="T7" fmla="*/ 67 h 134"/>
                <a:gd name="T8" fmla="*/ 66 w 133"/>
                <a:gd name="T9" fmla="*/ 0 h 134"/>
                <a:gd name="T10" fmla="*/ 66 w 133"/>
                <a:gd name="T11" fmla="*/ 118 h 134"/>
                <a:gd name="T12" fmla="*/ 16 w 133"/>
                <a:gd name="T13" fmla="*/ 67 h 134"/>
                <a:gd name="T14" fmla="*/ 66 w 133"/>
                <a:gd name="T15" fmla="*/ 16 h 134"/>
                <a:gd name="T16" fmla="*/ 117 w 133"/>
                <a:gd name="T17" fmla="*/ 67 h 134"/>
                <a:gd name="T18" fmla="*/ 66 w 133"/>
                <a:gd name="T19" fmla="*/ 1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4"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6" y="134"/>
                  </a:cubicBezTo>
                  <a:cubicBezTo>
                    <a:pt x="103" y="134"/>
                    <a:pt x="133" y="104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6" y="118"/>
                  </a:moveTo>
                  <a:cubicBezTo>
                    <a:pt x="38" y="118"/>
                    <a:pt x="16" y="95"/>
                    <a:pt x="16" y="67"/>
                  </a:cubicBezTo>
                  <a:cubicBezTo>
                    <a:pt x="16" y="39"/>
                    <a:pt x="38" y="16"/>
                    <a:pt x="66" y="16"/>
                  </a:cubicBezTo>
                  <a:cubicBezTo>
                    <a:pt x="94" y="16"/>
                    <a:pt x="117" y="39"/>
                    <a:pt x="117" y="67"/>
                  </a:cubicBezTo>
                  <a:cubicBezTo>
                    <a:pt x="117" y="95"/>
                    <a:pt x="94" y="118"/>
                    <a:pt x="6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7349038" y="2081747"/>
              <a:ext cx="27125" cy="49110"/>
            </a:xfrm>
            <a:custGeom>
              <a:avLst/>
              <a:gdLst>
                <a:gd name="T0" fmla="*/ 26 w 40"/>
                <a:gd name="T1" fmla="*/ 31 h 73"/>
                <a:gd name="T2" fmla="*/ 15 w 40"/>
                <a:gd name="T3" fmla="*/ 23 h 73"/>
                <a:gd name="T4" fmla="*/ 22 w 40"/>
                <a:gd name="T5" fmla="*/ 18 h 73"/>
                <a:gd name="T6" fmla="*/ 35 w 40"/>
                <a:gd name="T7" fmla="*/ 21 h 73"/>
                <a:gd name="T8" fmla="*/ 38 w 40"/>
                <a:gd name="T9" fmla="*/ 11 h 73"/>
                <a:gd name="T10" fmla="*/ 25 w 40"/>
                <a:gd name="T11" fmla="*/ 8 h 73"/>
                <a:gd name="T12" fmla="*/ 25 w 40"/>
                <a:gd name="T13" fmla="*/ 0 h 73"/>
                <a:gd name="T14" fmla="*/ 16 w 40"/>
                <a:gd name="T15" fmla="*/ 0 h 73"/>
                <a:gd name="T16" fmla="*/ 16 w 40"/>
                <a:gd name="T17" fmla="*/ 9 h 73"/>
                <a:gd name="T18" fmla="*/ 1 w 40"/>
                <a:gd name="T19" fmla="*/ 25 h 73"/>
                <a:gd name="T20" fmla="*/ 17 w 40"/>
                <a:gd name="T21" fmla="*/ 41 h 73"/>
                <a:gd name="T22" fmla="*/ 27 w 40"/>
                <a:gd name="T23" fmla="*/ 49 h 73"/>
                <a:gd name="T24" fmla="*/ 18 w 40"/>
                <a:gd name="T25" fmla="*/ 54 h 73"/>
                <a:gd name="T26" fmla="*/ 3 w 40"/>
                <a:gd name="T27" fmla="*/ 50 h 73"/>
                <a:gd name="T28" fmla="*/ 0 w 40"/>
                <a:gd name="T29" fmla="*/ 61 h 73"/>
                <a:gd name="T30" fmla="*/ 16 w 40"/>
                <a:gd name="T31" fmla="*/ 65 h 73"/>
                <a:gd name="T32" fmla="*/ 16 w 40"/>
                <a:gd name="T33" fmla="*/ 73 h 73"/>
                <a:gd name="T34" fmla="*/ 24 w 40"/>
                <a:gd name="T35" fmla="*/ 73 h 73"/>
                <a:gd name="T36" fmla="*/ 24 w 40"/>
                <a:gd name="T37" fmla="*/ 64 h 73"/>
                <a:gd name="T38" fmla="*/ 40 w 40"/>
                <a:gd name="T39" fmla="*/ 48 h 73"/>
                <a:gd name="T40" fmla="*/ 26 w 40"/>
                <a:gd name="T41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3">
                  <a:moveTo>
                    <a:pt x="26" y="31"/>
                  </a:moveTo>
                  <a:cubicBezTo>
                    <a:pt x="18" y="28"/>
                    <a:pt x="15" y="26"/>
                    <a:pt x="15" y="23"/>
                  </a:cubicBezTo>
                  <a:cubicBezTo>
                    <a:pt x="15" y="21"/>
                    <a:pt x="17" y="18"/>
                    <a:pt x="22" y="18"/>
                  </a:cubicBezTo>
                  <a:cubicBezTo>
                    <a:pt x="29" y="18"/>
                    <a:pt x="33" y="20"/>
                    <a:pt x="35" y="2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10"/>
                    <a:pt x="31" y="8"/>
                    <a:pt x="25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7" y="11"/>
                    <a:pt x="1" y="17"/>
                    <a:pt x="1" y="25"/>
                  </a:cubicBezTo>
                  <a:cubicBezTo>
                    <a:pt x="1" y="33"/>
                    <a:pt x="7" y="38"/>
                    <a:pt x="17" y="41"/>
                  </a:cubicBezTo>
                  <a:cubicBezTo>
                    <a:pt x="24" y="43"/>
                    <a:pt x="27" y="45"/>
                    <a:pt x="27" y="49"/>
                  </a:cubicBezTo>
                  <a:cubicBezTo>
                    <a:pt x="27" y="52"/>
                    <a:pt x="23" y="54"/>
                    <a:pt x="18" y="54"/>
                  </a:cubicBezTo>
                  <a:cubicBezTo>
                    <a:pt x="12" y="54"/>
                    <a:pt x="7" y="53"/>
                    <a:pt x="3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4" y="63"/>
                    <a:pt x="10" y="65"/>
                    <a:pt x="16" y="65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35" y="62"/>
                    <a:pt x="40" y="56"/>
                    <a:pt x="40" y="48"/>
                  </a:cubicBezTo>
                  <a:cubicBezTo>
                    <a:pt x="40" y="39"/>
                    <a:pt x="36" y="35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287"/>
            <p:cNvSpPr>
              <a:spLocks noEditPoints="1"/>
            </p:cNvSpPr>
            <p:nvPr/>
          </p:nvSpPr>
          <p:spPr bwMode="auto">
            <a:xfrm>
              <a:off x="7368739" y="1965538"/>
              <a:ext cx="79662" cy="80233"/>
            </a:xfrm>
            <a:custGeom>
              <a:avLst/>
              <a:gdLst>
                <a:gd name="T0" fmla="*/ 59 w 118"/>
                <a:gd name="T1" fmla="*/ 119 h 119"/>
                <a:gd name="T2" fmla="*/ 118 w 118"/>
                <a:gd name="T3" fmla="*/ 59 h 119"/>
                <a:gd name="T4" fmla="*/ 59 w 118"/>
                <a:gd name="T5" fmla="*/ 0 h 119"/>
                <a:gd name="T6" fmla="*/ 0 w 118"/>
                <a:gd name="T7" fmla="*/ 59 h 119"/>
                <a:gd name="T8" fmla="*/ 59 w 118"/>
                <a:gd name="T9" fmla="*/ 119 h 119"/>
                <a:gd name="T10" fmla="*/ 59 w 118"/>
                <a:gd name="T11" fmla="*/ 14 h 119"/>
                <a:gd name="T12" fmla="*/ 104 w 118"/>
                <a:gd name="T13" fmla="*/ 59 h 119"/>
                <a:gd name="T14" fmla="*/ 59 w 118"/>
                <a:gd name="T15" fmla="*/ 105 h 119"/>
                <a:gd name="T16" fmla="*/ 14 w 118"/>
                <a:gd name="T17" fmla="*/ 59 h 119"/>
                <a:gd name="T18" fmla="*/ 59 w 118"/>
                <a:gd name="T19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9">
                  <a:moveTo>
                    <a:pt x="59" y="119"/>
                  </a:moveTo>
                  <a:cubicBezTo>
                    <a:pt x="91" y="119"/>
                    <a:pt x="118" y="92"/>
                    <a:pt x="118" y="59"/>
                  </a:cubicBezTo>
                  <a:cubicBezTo>
                    <a:pt x="118" y="27"/>
                    <a:pt x="91" y="0"/>
                    <a:pt x="59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lose/>
                  <a:moveTo>
                    <a:pt x="59" y="14"/>
                  </a:moveTo>
                  <a:cubicBezTo>
                    <a:pt x="83" y="14"/>
                    <a:pt x="104" y="34"/>
                    <a:pt x="104" y="59"/>
                  </a:cubicBezTo>
                  <a:cubicBezTo>
                    <a:pt x="104" y="84"/>
                    <a:pt x="83" y="105"/>
                    <a:pt x="59" y="105"/>
                  </a:cubicBezTo>
                  <a:cubicBezTo>
                    <a:pt x="34" y="105"/>
                    <a:pt x="14" y="84"/>
                    <a:pt x="14" y="59"/>
                  </a:cubicBezTo>
                  <a:cubicBezTo>
                    <a:pt x="14" y="34"/>
                    <a:pt x="34" y="14"/>
                    <a:pt x="5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7395578" y="1983812"/>
              <a:ext cx="24270" cy="43971"/>
            </a:xfrm>
            <a:custGeom>
              <a:avLst/>
              <a:gdLst>
                <a:gd name="T0" fmla="*/ 16 w 36"/>
                <a:gd name="T1" fmla="*/ 48 h 65"/>
                <a:gd name="T2" fmla="*/ 3 w 36"/>
                <a:gd name="T3" fmla="*/ 45 h 65"/>
                <a:gd name="T4" fmla="*/ 0 w 36"/>
                <a:gd name="T5" fmla="*/ 54 h 65"/>
                <a:gd name="T6" fmla="*/ 14 w 36"/>
                <a:gd name="T7" fmla="*/ 57 h 65"/>
                <a:gd name="T8" fmla="*/ 14 w 36"/>
                <a:gd name="T9" fmla="*/ 65 h 65"/>
                <a:gd name="T10" fmla="*/ 22 w 36"/>
                <a:gd name="T11" fmla="*/ 65 h 65"/>
                <a:gd name="T12" fmla="*/ 22 w 36"/>
                <a:gd name="T13" fmla="*/ 57 h 65"/>
                <a:gd name="T14" fmla="*/ 36 w 36"/>
                <a:gd name="T15" fmla="*/ 42 h 65"/>
                <a:gd name="T16" fmla="*/ 22 w 36"/>
                <a:gd name="T17" fmla="*/ 27 h 65"/>
                <a:gd name="T18" fmla="*/ 13 w 36"/>
                <a:gd name="T19" fmla="*/ 20 h 65"/>
                <a:gd name="T20" fmla="*/ 20 w 36"/>
                <a:gd name="T21" fmla="*/ 16 h 65"/>
                <a:gd name="T22" fmla="*/ 31 w 36"/>
                <a:gd name="T23" fmla="*/ 19 h 65"/>
                <a:gd name="T24" fmla="*/ 33 w 36"/>
                <a:gd name="T25" fmla="*/ 10 h 65"/>
                <a:gd name="T26" fmla="*/ 22 w 36"/>
                <a:gd name="T27" fmla="*/ 7 h 65"/>
                <a:gd name="T28" fmla="*/ 22 w 36"/>
                <a:gd name="T29" fmla="*/ 0 h 65"/>
                <a:gd name="T30" fmla="*/ 14 w 36"/>
                <a:gd name="T31" fmla="*/ 0 h 65"/>
                <a:gd name="T32" fmla="*/ 14 w 36"/>
                <a:gd name="T33" fmla="*/ 8 h 65"/>
                <a:gd name="T34" fmla="*/ 1 w 36"/>
                <a:gd name="T35" fmla="*/ 22 h 65"/>
                <a:gd name="T36" fmla="*/ 15 w 36"/>
                <a:gd name="T37" fmla="*/ 36 h 65"/>
                <a:gd name="T38" fmla="*/ 24 w 36"/>
                <a:gd name="T39" fmla="*/ 43 h 65"/>
                <a:gd name="T40" fmla="*/ 16 w 36"/>
                <a:gd name="T41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65">
                  <a:moveTo>
                    <a:pt x="16" y="48"/>
                  </a:moveTo>
                  <a:cubicBezTo>
                    <a:pt x="11" y="48"/>
                    <a:pt x="6" y="46"/>
                    <a:pt x="3" y="4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56"/>
                    <a:pt x="8" y="57"/>
                    <a:pt x="14" y="5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31" y="55"/>
                    <a:pt x="36" y="49"/>
                    <a:pt x="36" y="42"/>
                  </a:cubicBezTo>
                  <a:cubicBezTo>
                    <a:pt x="36" y="35"/>
                    <a:pt x="32" y="30"/>
                    <a:pt x="22" y="27"/>
                  </a:cubicBezTo>
                  <a:cubicBezTo>
                    <a:pt x="16" y="25"/>
                    <a:pt x="13" y="23"/>
                    <a:pt x="13" y="20"/>
                  </a:cubicBezTo>
                  <a:cubicBezTo>
                    <a:pt x="13" y="18"/>
                    <a:pt x="15" y="16"/>
                    <a:pt x="20" y="16"/>
                  </a:cubicBezTo>
                  <a:cubicBezTo>
                    <a:pt x="25" y="16"/>
                    <a:pt x="29" y="18"/>
                    <a:pt x="31" y="1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8"/>
                    <a:pt x="27" y="7"/>
                    <a:pt x="22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6" y="9"/>
                    <a:pt x="1" y="15"/>
                    <a:pt x="1" y="22"/>
                  </a:cubicBezTo>
                  <a:cubicBezTo>
                    <a:pt x="1" y="29"/>
                    <a:pt x="7" y="33"/>
                    <a:pt x="15" y="36"/>
                  </a:cubicBezTo>
                  <a:cubicBezTo>
                    <a:pt x="21" y="38"/>
                    <a:pt x="24" y="40"/>
                    <a:pt x="24" y="43"/>
                  </a:cubicBezTo>
                  <a:cubicBezTo>
                    <a:pt x="24" y="46"/>
                    <a:pt x="20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289"/>
            <p:cNvSpPr>
              <a:spLocks noEditPoints="1"/>
            </p:cNvSpPr>
            <p:nvPr/>
          </p:nvSpPr>
          <p:spPr bwMode="auto">
            <a:xfrm>
              <a:off x="7063797" y="1962968"/>
              <a:ext cx="79662" cy="80233"/>
            </a:xfrm>
            <a:custGeom>
              <a:avLst/>
              <a:gdLst>
                <a:gd name="T0" fmla="*/ 59 w 118"/>
                <a:gd name="T1" fmla="*/ 119 h 119"/>
                <a:gd name="T2" fmla="*/ 118 w 118"/>
                <a:gd name="T3" fmla="*/ 59 h 119"/>
                <a:gd name="T4" fmla="*/ 59 w 118"/>
                <a:gd name="T5" fmla="*/ 0 h 119"/>
                <a:gd name="T6" fmla="*/ 0 w 118"/>
                <a:gd name="T7" fmla="*/ 59 h 119"/>
                <a:gd name="T8" fmla="*/ 59 w 118"/>
                <a:gd name="T9" fmla="*/ 119 h 119"/>
                <a:gd name="T10" fmla="*/ 59 w 118"/>
                <a:gd name="T11" fmla="*/ 14 h 119"/>
                <a:gd name="T12" fmla="*/ 103 w 118"/>
                <a:gd name="T13" fmla="*/ 59 h 119"/>
                <a:gd name="T14" fmla="*/ 59 w 118"/>
                <a:gd name="T15" fmla="*/ 104 h 119"/>
                <a:gd name="T16" fmla="*/ 14 w 118"/>
                <a:gd name="T17" fmla="*/ 59 h 119"/>
                <a:gd name="T18" fmla="*/ 59 w 118"/>
                <a:gd name="T19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9">
                  <a:moveTo>
                    <a:pt x="59" y="119"/>
                  </a:moveTo>
                  <a:cubicBezTo>
                    <a:pt x="91" y="119"/>
                    <a:pt x="118" y="92"/>
                    <a:pt x="118" y="59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lose/>
                  <a:moveTo>
                    <a:pt x="59" y="14"/>
                  </a:moveTo>
                  <a:cubicBezTo>
                    <a:pt x="83" y="14"/>
                    <a:pt x="103" y="34"/>
                    <a:pt x="103" y="59"/>
                  </a:cubicBezTo>
                  <a:cubicBezTo>
                    <a:pt x="103" y="84"/>
                    <a:pt x="83" y="104"/>
                    <a:pt x="59" y="104"/>
                  </a:cubicBezTo>
                  <a:cubicBezTo>
                    <a:pt x="34" y="104"/>
                    <a:pt x="14" y="84"/>
                    <a:pt x="14" y="59"/>
                  </a:cubicBezTo>
                  <a:cubicBezTo>
                    <a:pt x="14" y="34"/>
                    <a:pt x="34" y="14"/>
                    <a:pt x="5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7090637" y="1981242"/>
              <a:ext cx="24270" cy="43686"/>
            </a:xfrm>
            <a:custGeom>
              <a:avLst/>
              <a:gdLst>
                <a:gd name="T0" fmla="*/ 16 w 36"/>
                <a:gd name="T1" fmla="*/ 48 h 65"/>
                <a:gd name="T2" fmla="*/ 3 w 36"/>
                <a:gd name="T3" fmla="*/ 44 h 65"/>
                <a:gd name="T4" fmla="*/ 0 w 36"/>
                <a:gd name="T5" fmla="*/ 54 h 65"/>
                <a:gd name="T6" fmla="*/ 14 w 36"/>
                <a:gd name="T7" fmla="*/ 57 h 65"/>
                <a:gd name="T8" fmla="*/ 14 w 36"/>
                <a:gd name="T9" fmla="*/ 65 h 65"/>
                <a:gd name="T10" fmla="*/ 22 w 36"/>
                <a:gd name="T11" fmla="*/ 65 h 65"/>
                <a:gd name="T12" fmla="*/ 22 w 36"/>
                <a:gd name="T13" fmla="*/ 56 h 65"/>
                <a:gd name="T14" fmla="*/ 36 w 36"/>
                <a:gd name="T15" fmla="*/ 42 h 65"/>
                <a:gd name="T16" fmla="*/ 22 w 36"/>
                <a:gd name="T17" fmla="*/ 27 h 65"/>
                <a:gd name="T18" fmla="*/ 13 w 36"/>
                <a:gd name="T19" fmla="*/ 20 h 65"/>
                <a:gd name="T20" fmla="*/ 20 w 36"/>
                <a:gd name="T21" fmla="*/ 16 h 65"/>
                <a:gd name="T22" fmla="*/ 31 w 36"/>
                <a:gd name="T23" fmla="*/ 18 h 65"/>
                <a:gd name="T24" fmla="*/ 33 w 36"/>
                <a:gd name="T25" fmla="*/ 9 h 65"/>
                <a:gd name="T26" fmla="*/ 22 w 36"/>
                <a:gd name="T27" fmla="*/ 7 h 65"/>
                <a:gd name="T28" fmla="*/ 22 w 36"/>
                <a:gd name="T29" fmla="*/ 0 h 65"/>
                <a:gd name="T30" fmla="*/ 14 w 36"/>
                <a:gd name="T31" fmla="*/ 0 h 65"/>
                <a:gd name="T32" fmla="*/ 14 w 36"/>
                <a:gd name="T33" fmla="*/ 7 h 65"/>
                <a:gd name="T34" fmla="*/ 1 w 36"/>
                <a:gd name="T35" fmla="*/ 22 h 65"/>
                <a:gd name="T36" fmla="*/ 15 w 36"/>
                <a:gd name="T37" fmla="*/ 36 h 65"/>
                <a:gd name="T38" fmla="*/ 23 w 36"/>
                <a:gd name="T39" fmla="*/ 43 h 65"/>
                <a:gd name="T40" fmla="*/ 16 w 36"/>
                <a:gd name="T41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65">
                  <a:moveTo>
                    <a:pt x="16" y="48"/>
                  </a:moveTo>
                  <a:cubicBezTo>
                    <a:pt x="11" y="48"/>
                    <a:pt x="6" y="46"/>
                    <a:pt x="3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55"/>
                    <a:pt x="8" y="57"/>
                    <a:pt x="14" y="5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31" y="55"/>
                    <a:pt x="36" y="49"/>
                    <a:pt x="36" y="42"/>
                  </a:cubicBezTo>
                  <a:cubicBezTo>
                    <a:pt x="36" y="35"/>
                    <a:pt x="32" y="30"/>
                    <a:pt x="22" y="27"/>
                  </a:cubicBezTo>
                  <a:cubicBezTo>
                    <a:pt x="16" y="24"/>
                    <a:pt x="13" y="23"/>
                    <a:pt x="13" y="20"/>
                  </a:cubicBezTo>
                  <a:cubicBezTo>
                    <a:pt x="13" y="18"/>
                    <a:pt x="14" y="16"/>
                    <a:pt x="20" y="16"/>
                  </a:cubicBezTo>
                  <a:cubicBezTo>
                    <a:pt x="25" y="16"/>
                    <a:pt x="29" y="17"/>
                    <a:pt x="31" y="1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1" y="8"/>
                    <a:pt x="27" y="7"/>
                    <a:pt x="22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6" y="9"/>
                    <a:pt x="1" y="14"/>
                    <a:pt x="1" y="22"/>
                  </a:cubicBezTo>
                  <a:cubicBezTo>
                    <a:pt x="1" y="29"/>
                    <a:pt x="6" y="33"/>
                    <a:pt x="15" y="36"/>
                  </a:cubicBezTo>
                  <a:cubicBezTo>
                    <a:pt x="21" y="38"/>
                    <a:pt x="23" y="40"/>
                    <a:pt x="23" y="43"/>
                  </a:cubicBezTo>
                  <a:cubicBezTo>
                    <a:pt x="23" y="46"/>
                    <a:pt x="20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846669" y="1405839"/>
            <a:ext cx="640150" cy="644432"/>
            <a:chOff x="5606473" y="710652"/>
            <a:chExt cx="640150" cy="644432"/>
          </a:xfrm>
          <a:solidFill>
            <a:srgbClr val="171E28"/>
          </a:solidFill>
        </p:grpSpPr>
        <p:sp>
          <p:nvSpPr>
            <p:cNvPr id="77" name="Freeform 293"/>
            <p:cNvSpPr/>
            <p:nvPr/>
          </p:nvSpPr>
          <p:spPr bwMode="auto">
            <a:xfrm>
              <a:off x="6055035" y="710652"/>
              <a:ext cx="191588" cy="644432"/>
            </a:xfrm>
            <a:custGeom>
              <a:avLst/>
              <a:gdLst>
                <a:gd name="T0" fmla="*/ 0 w 284"/>
                <a:gd name="T1" fmla="*/ 300 h 955"/>
                <a:gd name="T2" fmla="*/ 36 w 284"/>
                <a:gd name="T3" fmla="*/ 327 h 955"/>
                <a:gd name="T4" fmla="*/ 137 w 284"/>
                <a:gd name="T5" fmla="*/ 118 h 955"/>
                <a:gd name="T6" fmla="*/ 248 w 284"/>
                <a:gd name="T7" fmla="*/ 478 h 955"/>
                <a:gd name="T8" fmla="*/ 137 w 284"/>
                <a:gd name="T9" fmla="*/ 837 h 955"/>
                <a:gd name="T10" fmla="*/ 36 w 284"/>
                <a:gd name="T11" fmla="*/ 629 h 955"/>
                <a:gd name="T12" fmla="*/ 0 w 284"/>
                <a:gd name="T13" fmla="*/ 655 h 955"/>
                <a:gd name="T14" fmla="*/ 137 w 284"/>
                <a:gd name="T15" fmla="*/ 955 h 955"/>
                <a:gd name="T16" fmla="*/ 284 w 284"/>
                <a:gd name="T17" fmla="*/ 478 h 955"/>
                <a:gd name="T18" fmla="*/ 137 w 284"/>
                <a:gd name="T19" fmla="*/ 0 h 955"/>
                <a:gd name="T20" fmla="*/ 0 w 284"/>
                <a:gd name="T21" fmla="*/ 30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955">
                  <a:moveTo>
                    <a:pt x="0" y="300"/>
                  </a:moveTo>
                  <a:cubicBezTo>
                    <a:pt x="13" y="308"/>
                    <a:pt x="25" y="317"/>
                    <a:pt x="36" y="327"/>
                  </a:cubicBezTo>
                  <a:cubicBezTo>
                    <a:pt x="54" y="204"/>
                    <a:pt x="92" y="118"/>
                    <a:pt x="137" y="118"/>
                  </a:cubicBezTo>
                  <a:cubicBezTo>
                    <a:pt x="198" y="118"/>
                    <a:pt x="248" y="279"/>
                    <a:pt x="248" y="478"/>
                  </a:cubicBezTo>
                  <a:cubicBezTo>
                    <a:pt x="248" y="676"/>
                    <a:pt x="198" y="837"/>
                    <a:pt x="137" y="837"/>
                  </a:cubicBezTo>
                  <a:cubicBezTo>
                    <a:pt x="92" y="837"/>
                    <a:pt x="54" y="752"/>
                    <a:pt x="36" y="629"/>
                  </a:cubicBezTo>
                  <a:cubicBezTo>
                    <a:pt x="25" y="638"/>
                    <a:pt x="13" y="647"/>
                    <a:pt x="0" y="655"/>
                  </a:cubicBezTo>
                  <a:cubicBezTo>
                    <a:pt x="22" y="831"/>
                    <a:pt x="75" y="955"/>
                    <a:pt x="137" y="955"/>
                  </a:cubicBezTo>
                  <a:cubicBezTo>
                    <a:pt x="218" y="955"/>
                    <a:pt x="284" y="741"/>
                    <a:pt x="284" y="478"/>
                  </a:cubicBezTo>
                  <a:cubicBezTo>
                    <a:pt x="284" y="214"/>
                    <a:pt x="218" y="0"/>
                    <a:pt x="137" y="0"/>
                  </a:cubicBezTo>
                  <a:cubicBezTo>
                    <a:pt x="75" y="0"/>
                    <a:pt x="22" y="124"/>
                    <a:pt x="0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294"/>
            <p:cNvSpPr/>
            <p:nvPr/>
          </p:nvSpPr>
          <p:spPr bwMode="auto">
            <a:xfrm>
              <a:off x="6097578" y="850274"/>
              <a:ext cx="106501" cy="365759"/>
            </a:xfrm>
            <a:custGeom>
              <a:avLst/>
              <a:gdLst>
                <a:gd name="T0" fmla="*/ 26 w 158"/>
                <a:gd name="T1" fmla="*/ 368 h 542"/>
                <a:gd name="T2" fmla="*/ 0 w 158"/>
                <a:gd name="T3" fmla="*/ 397 h 542"/>
                <a:gd name="T4" fmla="*/ 74 w 158"/>
                <a:gd name="T5" fmla="*/ 542 h 542"/>
                <a:gd name="T6" fmla="*/ 158 w 158"/>
                <a:gd name="T7" fmla="*/ 271 h 542"/>
                <a:gd name="T8" fmla="*/ 74 w 158"/>
                <a:gd name="T9" fmla="*/ 0 h 542"/>
                <a:gd name="T10" fmla="*/ 0 w 158"/>
                <a:gd name="T11" fmla="*/ 144 h 542"/>
                <a:gd name="T12" fmla="*/ 26 w 158"/>
                <a:gd name="T13" fmla="*/ 174 h 542"/>
                <a:gd name="T14" fmla="*/ 74 w 158"/>
                <a:gd name="T15" fmla="*/ 88 h 542"/>
                <a:gd name="T16" fmla="*/ 130 w 158"/>
                <a:gd name="T17" fmla="*/ 271 h 542"/>
                <a:gd name="T18" fmla="*/ 74 w 158"/>
                <a:gd name="T19" fmla="*/ 453 h 542"/>
                <a:gd name="T20" fmla="*/ 26 w 158"/>
                <a:gd name="T21" fmla="*/ 36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542">
                  <a:moveTo>
                    <a:pt x="26" y="368"/>
                  </a:moveTo>
                  <a:cubicBezTo>
                    <a:pt x="18" y="378"/>
                    <a:pt x="10" y="388"/>
                    <a:pt x="0" y="397"/>
                  </a:cubicBezTo>
                  <a:cubicBezTo>
                    <a:pt x="14" y="483"/>
                    <a:pt x="42" y="542"/>
                    <a:pt x="74" y="542"/>
                  </a:cubicBezTo>
                  <a:cubicBezTo>
                    <a:pt x="120" y="542"/>
                    <a:pt x="158" y="420"/>
                    <a:pt x="158" y="271"/>
                  </a:cubicBezTo>
                  <a:cubicBezTo>
                    <a:pt x="158" y="121"/>
                    <a:pt x="120" y="0"/>
                    <a:pt x="74" y="0"/>
                  </a:cubicBezTo>
                  <a:cubicBezTo>
                    <a:pt x="42" y="0"/>
                    <a:pt x="14" y="58"/>
                    <a:pt x="0" y="144"/>
                  </a:cubicBezTo>
                  <a:cubicBezTo>
                    <a:pt x="10" y="153"/>
                    <a:pt x="18" y="163"/>
                    <a:pt x="26" y="174"/>
                  </a:cubicBezTo>
                  <a:cubicBezTo>
                    <a:pt x="36" y="122"/>
                    <a:pt x="54" y="88"/>
                    <a:pt x="74" y="88"/>
                  </a:cubicBezTo>
                  <a:cubicBezTo>
                    <a:pt x="105" y="88"/>
                    <a:pt x="130" y="170"/>
                    <a:pt x="130" y="271"/>
                  </a:cubicBezTo>
                  <a:cubicBezTo>
                    <a:pt x="130" y="371"/>
                    <a:pt x="105" y="453"/>
                    <a:pt x="74" y="453"/>
                  </a:cubicBezTo>
                  <a:cubicBezTo>
                    <a:pt x="54" y="453"/>
                    <a:pt x="36" y="419"/>
                    <a:pt x="26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295"/>
            <p:cNvSpPr/>
            <p:nvPr/>
          </p:nvSpPr>
          <p:spPr bwMode="auto">
            <a:xfrm>
              <a:off x="6131270" y="969053"/>
              <a:ext cx="35691" cy="127630"/>
            </a:xfrm>
            <a:custGeom>
              <a:avLst/>
              <a:gdLst>
                <a:gd name="T0" fmla="*/ 24 w 53"/>
                <a:gd name="T1" fmla="*/ 0 h 189"/>
                <a:gd name="T2" fmla="*/ 0 w 53"/>
                <a:gd name="T3" fmla="*/ 39 h 189"/>
                <a:gd name="T4" fmla="*/ 12 w 53"/>
                <a:gd name="T5" fmla="*/ 95 h 189"/>
                <a:gd name="T6" fmla="*/ 0 w 53"/>
                <a:gd name="T7" fmla="*/ 150 h 189"/>
                <a:gd name="T8" fmla="*/ 24 w 53"/>
                <a:gd name="T9" fmla="*/ 189 h 189"/>
                <a:gd name="T10" fmla="*/ 53 w 53"/>
                <a:gd name="T11" fmla="*/ 95 h 189"/>
                <a:gd name="T12" fmla="*/ 24 w 53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89">
                  <a:moveTo>
                    <a:pt x="24" y="0"/>
                  </a:moveTo>
                  <a:cubicBezTo>
                    <a:pt x="14" y="0"/>
                    <a:pt x="6" y="16"/>
                    <a:pt x="0" y="39"/>
                  </a:cubicBezTo>
                  <a:cubicBezTo>
                    <a:pt x="8" y="57"/>
                    <a:pt x="12" y="76"/>
                    <a:pt x="12" y="95"/>
                  </a:cubicBezTo>
                  <a:cubicBezTo>
                    <a:pt x="12" y="114"/>
                    <a:pt x="8" y="132"/>
                    <a:pt x="0" y="150"/>
                  </a:cubicBezTo>
                  <a:cubicBezTo>
                    <a:pt x="6" y="174"/>
                    <a:pt x="14" y="189"/>
                    <a:pt x="24" y="189"/>
                  </a:cubicBezTo>
                  <a:cubicBezTo>
                    <a:pt x="40" y="189"/>
                    <a:pt x="53" y="146"/>
                    <a:pt x="53" y="95"/>
                  </a:cubicBezTo>
                  <a:cubicBezTo>
                    <a:pt x="53" y="43"/>
                    <a:pt x="40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296"/>
            <p:cNvSpPr/>
            <p:nvPr/>
          </p:nvSpPr>
          <p:spPr bwMode="auto">
            <a:xfrm>
              <a:off x="5606473" y="944783"/>
              <a:ext cx="520228" cy="181594"/>
            </a:xfrm>
            <a:custGeom>
              <a:avLst/>
              <a:gdLst>
                <a:gd name="T0" fmla="*/ 437 w 1822"/>
                <a:gd name="T1" fmla="*/ 442 h 636"/>
                <a:gd name="T2" fmla="*/ 1366 w 1822"/>
                <a:gd name="T3" fmla="*/ 423 h 636"/>
                <a:gd name="T4" fmla="*/ 1366 w 1822"/>
                <a:gd name="T5" fmla="*/ 513 h 636"/>
                <a:gd name="T6" fmla="*/ 1822 w 1822"/>
                <a:gd name="T7" fmla="*/ 319 h 636"/>
                <a:gd name="T8" fmla="*/ 1366 w 1822"/>
                <a:gd name="T9" fmla="*/ 125 h 636"/>
                <a:gd name="T10" fmla="*/ 1366 w 1822"/>
                <a:gd name="T11" fmla="*/ 215 h 636"/>
                <a:gd name="T12" fmla="*/ 437 w 1822"/>
                <a:gd name="T13" fmla="*/ 196 h 636"/>
                <a:gd name="T14" fmla="*/ 387 w 1822"/>
                <a:gd name="T15" fmla="*/ 35 h 636"/>
                <a:gd name="T16" fmla="*/ 0 w 1822"/>
                <a:gd name="T17" fmla="*/ 0 h 636"/>
                <a:gd name="T18" fmla="*/ 85 w 1822"/>
                <a:gd name="T19" fmla="*/ 302 h 636"/>
                <a:gd name="T20" fmla="*/ 1285 w 1822"/>
                <a:gd name="T21" fmla="*/ 302 h 636"/>
                <a:gd name="T22" fmla="*/ 1285 w 1822"/>
                <a:gd name="T23" fmla="*/ 331 h 636"/>
                <a:gd name="T24" fmla="*/ 85 w 1822"/>
                <a:gd name="T25" fmla="*/ 331 h 636"/>
                <a:gd name="T26" fmla="*/ 0 w 1822"/>
                <a:gd name="T27" fmla="*/ 636 h 636"/>
                <a:gd name="T28" fmla="*/ 387 w 1822"/>
                <a:gd name="T29" fmla="*/ 600 h 636"/>
                <a:gd name="T30" fmla="*/ 437 w 1822"/>
                <a:gd name="T31" fmla="*/ 44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2" h="636">
                  <a:moveTo>
                    <a:pt x="437" y="442"/>
                  </a:moveTo>
                  <a:lnTo>
                    <a:pt x="1366" y="423"/>
                  </a:lnTo>
                  <a:lnTo>
                    <a:pt x="1366" y="513"/>
                  </a:lnTo>
                  <a:lnTo>
                    <a:pt x="1822" y="319"/>
                  </a:lnTo>
                  <a:lnTo>
                    <a:pt x="1366" y="125"/>
                  </a:lnTo>
                  <a:lnTo>
                    <a:pt x="1366" y="215"/>
                  </a:lnTo>
                  <a:lnTo>
                    <a:pt x="437" y="196"/>
                  </a:lnTo>
                  <a:lnTo>
                    <a:pt x="387" y="35"/>
                  </a:lnTo>
                  <a:lnTo>
                    <a:pt x="0" y="0"/>
                  </a:lnTo>
                  <a:lnTo>
                    <a:pt x="85" y="302"/>
                  </a:lnTo>
                  <a:lnTo>
                    <a:pt x="1285" y="302"/>
                  </a:lnTo>
                  <a:lnTo>
                    <a:pt x="1285" y="331"/>
                  </a:lnTo>
                  <a:lnTo>
                    <a:pt x="85" y="331"/>
                  </a:lnTo>
                  <a:lnTo>
                    <a:pt x="0" y="636"/>
                  </a:lnTo>
                  <a:lnTo>
                    <a:pt x="387" y="600"/>
                  </a:lnTo>
                  <a:lnTo>
                    <a:pt x="437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297"/>
            <p:cNvSpPr/>
            <p:nvPr/>
          </p:nvSpPr>
          <p:spPr bwMode="auto">
            <a:xfrm>
              <a:off x="5828898" y="1080979"/>
              <a:ext cx="278673" cy="180167"/>
            </a:xfrm>
            <a:custGeom>
              <a:avLst/>
              <a:gdLst>
                <a:gd name="T0" fmla="*/ 301 w 976"/>
                <a:gd name="T1" fmla="*/ 442 h 631"/>
                <a:gd name="T2" fmla="*/ 766 w 976"/>
                <a:gd name="T3" fmla="*/ 166 h 631"/>
                <a:gd name="T4" fmla="*/ 783 w 976"/>
                <a:gd name="T5" fmla="*/ 194 h 631"/>
                <a:gd name="T6" fmla="*/ 976 w 976"/>
                <a:gd name="T7" fmla="*/ 0 h 631"/>
                <a:gd name="T8" fmla="*/ 712 w 976"/>
                <a:gd name="T9" fmla="*/ 74 h 631"/>
                <a:gd name="T10" fmla="*/ 728 w 976"/>
                <a:gd name="T11" fmla="*/ 99 h 631"/>
                <a:gd name="T12" fmla="*/ 256 w 976"/>
                <a:gd name="T13" fmla="*/ 367 h 631"/>
                <a:gd name="T14" fmla="*/ 201 w 976"/>
                <a:gd name="T15" fmla="*/ 331 h 631"/>
                <a:gd name="T16" fmla="*/ 0 w 976"/>
                <a:gd name="T17" fmla="*/ 433 h 631"/>
                <a:gd name="T18" fmla="*/ 97 w 976"/>
                <a:gd name="T19" fmla="*/ 501 h 631"/>
                <a:gd name="T20" fmla="*/ 702 w 976"/>
                <a:gd name="T21" fmla="*/ 151 h 631"/>
                <a:gd name="T22" fmla="*/ 709 w 976"/>
                <a:gd name="T23" fmla="*/ 161 h 631"/>
                <a:gd name="T24" fmla="*/ 102 w 976"/>
                <a:gd name="T25" fmla="*/ 511 h 631"/>
                <a:gd name="T26" fmla="*/ 114 w 976"/>
                <a:gd name="T27" fmla="*/ 631 h 631"/>
                <a:gd name="T28" fmla="*/ 303 w 976"/>
                <a:gd name="T29" fmla="*/ 506 h 631"/>
                <a:gd name="T30" fmla="*/ 301 w 976"/>
                <a:gd name="T31" fmla="*/ 44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6" h="631">
                  <a:moveTo>
                    <a:pt x="301" y="442"/>
                  </a:moveTo>
                  <a:lnTo>
                    <a:pt x="766" y="166"/>
                  </a:lnTo>
                  <a:lnTo>
                    <a:pt x="783" y="194"/>
                  </a:lnTo>
                  <a:lnTo>
                    <a:pt x="976" y="0"/>
                  </a:lnTo>
                  <a:lnTo>
                    <a:pt x="712" y="74"/>
                  </a:lnTo>
                  <a:lnTo>
                    <a:pt x="728" y="99"/>
                  </a:lnTo>
                  <a:lnTo>
                    <a:pt x="256" y="367"/>
                  </a:lnTo>
                  <a:lnTo>
                    <a:pt x="201" y="331"/>
                  </a:lnTo>
                  <a:lnTo>
                    <a:pt x="0" y="433"/>
                  </a:lnTo>
                  <a:lnTo>
                    <a:pt x="97" y="501"/>
                  </a:lnTo>
                  <a:lnTo>
                    <a:pt x="702" y="151"/>
                  </a:lnTo>
                  <a:lnTo>
                    <a:pt x="709" y="161"/>
                  </a:lnTo>
                  <a:lnTo>
                    <a:pt x="102" y="511"/>
                  </a:lnTo>
                  <a:lnTo>
                    <a:pt x="114" y="631"/>
                  </a:lnTo>
                  <a:lnTo>
                    <a:pt x="303" y="506"/>
                  </a:lnTo>
                  <a:lnTo>
                    <a:pt x="301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298"/>
            <p:cNvSpPr/>
            <p:nvPr/>
          </p:nvSpPr>
          <p:spPr bwMode="auto">
            <a:xfrm>
              <a:off x="5825757" y="809729"/>
              <a:ext cx="278673" cy="180167"/>
            </a:xfrm>
            <a:custGeom>
              <a:avLst/>
              <a:gdLst>
                <a:gd name="T0" fmla="*/ 727 w 976"/>
                <a:gd name="T1" fmla="*/ 530 h 631"/>
                <a:gd name="T2" fmla="*/ 711 w 976"/>
                <a:gd name="T3" fmla="*/ 558 h 631"/>
                <a:gd name="T4" fmla="*/ 976 w 976"/>
                <a:gd name="T5" fmla="*/ 631 h 631"/>
                <a:gd name="T6" fmla="*/ 779 w 976"/>
                <a:gd name="T7" fmla="*/ 437 h 631"/>
                <a:gd name="T8" fmla="*/ 765 w 976"/>
                <a:gd name="T9" fmla="*/ 466 h 631"/>
                <a:gd name="T10" fmla="*/ 300 w 976"/>
                <a:gd name="T11" fmla="*/ 189 h 631"/>
                <a:gd name="T12" fmla="*/ 302 w 976"/>
                <a:gd name="T13" fmla="*/ 126 h 631"/>
                <a:gd name="T14" fmla="*/ 113 w 976"/>
                <a:gd name="T15" fmla="*/ 0 h 631"/>
                <a:gd name="T16" fmla="*/ 101 w 976"/>
                <a:gd name="T17" fmla="*/ 118 h 631"/>
                <a:gd name="T18" fmla="*/ 709 w 976"/>
                <a:gd name="T19" fmla="*/ 471 h 631"/>
                <a:gd name="T20" fmla="*/ 704 w 976"/>
                <a:gd name="T21" fmla="*/ 478 h 631"/>
                <a:gd name="T22" fmla="*/ 97 w 976"/>
                <a:gd name="T23" fmla="*/ 128 h 631"/>
                <a:gd name="T24" fmla="*/ 0 w 976"/>
                <a:gd name="T25" fmla="*/ 199 h 631"/>
                <a:gd name="T26" fmla="*/ 201 w 976"/>
                <a:gd name="T27" fmla="*/ 300 h 631"/>
                <a:gd name="T28" fmla="*/ 255 w 976"/>
                <a:gd name="T29" fmla="*/ 265 h 631"/>
                <a:gd name="T30" fmla="*/ 727 w 976"/>
                <a:gd name="T31" fmla="*/ 53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6" h="631">
                  <a:moveTo>
                    <a:pt x="727" y="530"/>
                  </a:moveTo>
                  <a:lnTo>
                    <a:pt x="711" y="558"/>
                  </a:lnTo>
                  <a:lnTo>
                    <a:pt x="976" y="631"/>
                  </a:lnTo>
                  <a:lnTo>
                    <a:pt x="779" y="437"/>
                  </a:lnTo>
                  <a:lnTo>
                    <a:pt x="765" y="466"/>
                  </a:lnTo>
                  <a:lnTo>
                    <a:pt x="300" y="189"/>
                  </a:lnTo>
                  <a:lnTo>
                    <a:pt x="302" y="126"/>
                  </a:lnTo>
                  <a:lnTo>
                    <a:pt x="113" y="0"/>
                  </a:lnTo>
                  <a:lnTo>
                    <a:pt x="101" y="118"/>
                  </a:lnTo>
                  <a:lnTo>
                    <a:pt x="709" y="471"/>
                  </a:lnTo>
                  <a:lnTo>
                    <a:pt x="704" y="478"/>
                  </a:lnTo>
                  <a:lnTo>
                    <a:pt x="97" y="128"/>
                  </a:lnTo>
                  <a:lnTo>
                    <a:pt x="0" y="199"/>
                  </a:lnTo>
                  <a:lnTo>
                    <a:pt x="201" y="300"/>
                  </a:lnTo>
                  <a:lnTo>
                    <a:pt x="255" y="265"/>
                  </a:lnTo>
                  <a:lnTo>
                    <a:pt x="727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746470" y="2649304"/>
            <a:ext cx="211860" cy="524796"/>
            <a:chOff x="8468174" y="2424017"/>
            <a:chExt cx="211860" cy="524796"/>
          </a:xfrm>
          <a:solidFill>
            <a:srgbClr val="171E28"/>
          </a:solidFill>
        </p:grpSpPr>
        <p:sp>
          <p:nvSpPr>
            <p:cNvPr id="84" name="Freeform 301"/>
            <p:cNvSpPr/>
            <p:nvPr/>
          </p:nvSpPr>
          <p:spPr bwMode="auto">
            <a:xfrm>
              <a:off x="8468174" y="2672995"/>
              <a:ext cx="211860" cy="275818"/>
            </a:xfrm>
            <a:custGeom>
              <a:avLst/>
              <a:gdLst>
                <a:gd name="T0" fmla="*/ 0 w 314"/>
                <a:gd name="T1" fmla="*/ 0 h 409"/>
                <a:gd name="T2" fmla="*/ 0 w 314"/>
                <a:gd name="T3" fmla="*/ 409 h 409"/>
                <a:gd name="T4" fmla="*/ 43 w 314"/>
                <a:gd name="T5" fmla="*/ 409 h 409"/>
                <a:gd name="T6" fmla="*/ 43 w 314"/>
                <a:gd name="T7" fmla="*/ 76 h 409"/>
                <a:gd name="T8" fmla="*/ 68 w 314"/>
                <a:gd name="T9" fmla="*/ 33 h 409"/>
                <a:gd name="T10" fmla="*/ 70 w 314"/>
                <a:gd name="T11" fmla="*/ 33 h 409"/>
                <a:gd name="T12" fmla="*/ 95 w 314"/>
                <a:gd name="T13" fmla="*/ 76 h 409"/>
                <a:gd name="T14" fmla="*/ 95 w 314"/>
                <a:gd name="T15" fmla="*/ 409 h 409"/>
                <a:gd name="T16" fmla="*/ 131 w 314"/>
                <a:gd name="T17" fmla="*/ 409 h 409"/>
                <a:gd name="T18" fmla="*/ 131 w 314"/>
                <a:gd name="T19" fmla="*/ 76 h 409"/>
                <a:gd name="T20" fmla="*/ 156 w 314"/>
                <a:gd name="T21" fmla="*/ 33 h 409"/>
                <a:gd name="T22" fmla="*/ 158 w 314"/>
                <a:gd name="T23" fmla="*/ 33 h 409"/>
                <a:gd name="T24" fmla="*/ 183 w 314"/>
                <a:gd name="T25" fmla="*/ 76 h 409"/>
                <a:gd name="T26" fmla="*/ 183 w 314"/>
                <a:gd name="T27" fmla="*/ 409 h 409"/>
                <a:gd name="T28" fmla="*/ 222 w 314"/>
                <a:gd name="T29" fmla="*/ 409 h 409"/>
                <a:gd name="T30" fmla="*/ 222 w 314"/>
                <a:gd name="T31" fmla="*/ 76 h 409"/>
                <a:gd name="T32" fmla="*/ 247 w 314"/>
                <a:gd name="T33" fmla="*/ 33 h 409"/>
                <a:gd name="T34" fmla="*/ 249 w 314"/>
                <a:gd name="T35" fmla="*/ 33 h 409"/>
                <a:gd name="T36" fmla="*/ 274 w 314"/>
                <a:gd name="T37" fmla="*/ 76 h 409"/>
                <a:gd name="T38" fmla="*/ 274 w 314"/>
                <a:gd name="T39" fmla="*/ 409 h 409"/>
                <a:gd name="T40" fmla="*/ 314 w 314"/>
                <a:gd name="T41" fmla="*/ 409 h 409"/>
                <a:gd name="T42" fmla="*/ 314 w 314"/>
                <a:gd name="T43" fmla="*/ 0 h 409"/>
                <a:gd name="T44" fmla="*/ 0 w 314"/>
                <a:gd name="T45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409">
                  <a:moveTo>
                    <a:pt x="0" y="0"/>
                  </a:moveTo>
                  <a:cubicBezTo>
                    <a:pt x="0" y="409"/>
                    <a:pt x="0" y="409"/>
                    <a:pt x="0" y="409"/>
                  </a:cubicBezTo>
                  <a:cubicBezTo>
                    <a:pt x="43" y="409"/>
                    <a:pt x="43" y="409"/>
                    <a:pt x="43" y="409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53"/>
                    <a:pt x="54" y="33"/>
                    <a:pt x="68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84" y="33"/>
                    <a:pt x="95" y="53"/>
                    <a:pt x="95" y="76"/>
                  </a:cubicBezTo>
                  <a:cubicBezTo>
                    <a:pt x="95" y="409"/>
                    <a:pt x="95" y="409"/>
                    <a:pt x="95" y="409"/>
                  </a:cubicBezTo>
                  <a:cubicBezTo>
                    <a:pt x="131" y="409"/>
                    <a:pt x="131" y="409"/>
                    <a:pt x="131" y="409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1" y="53"/>
                    <a:pt x="142" y="33"/>
                    <a:pt x="156" y="33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72" y="33"/>
                    <a:pt x="183" y="53"/>
                    <a:pt x="183" y="76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222" y="409"/>
                    <a:pt x="222" y="409"/>
                    <a:pt x="222" y="409"/>
                  </a:cubicBezTo>
                  <a:cubicBezTo>
                    <a:pt x="222" y="76"/>
                    <a:pt x="222" y="76"/>
                    <a:pt x="222" y="76"/>
                  </a:cubicBezTo>
                  <a:cubicBezTo>
                    <a:pt x="222" y="53"/>
                    <a:pt x="233" y="33"/>
                    <a:pt x="247" y="33"/>
                  </a:cubicBezTo>
                  <a:cubicBezTo>
                    <a:pt x="249" y="33"/>
                    <a:pt x="249" y="33"/>
                    <a:pt x="249" y="33"/>
                  </a:cubicBezTo>
                  <a:cubicBezTo>
                    <a:pt x="263" y="33"/>
                    <a:pt x="274" y="53"/>
                    <a:pt x="274" y="76"/>
                  </a:cubicBezTo>
                  <a:cubicBezTo>
                    <a:pt x="274" y="409"/>
                    <a:pt x="274" y="409"/>
                    <a:pt x="274" y="409"/>
                  </a:cubicBezTo>
                  <a:cubicBezTo>
                    <a:pt x="314" y="409"/>
                    <a:pt x="314" y="409"/>
                    <a:pt x="314" y="409"/>
                  </a:cubicBezTo>
                  <a:cubicBezTo>
                    <a:pt x="314" y="0"/>
                    <a:pt x="314" y="0"/>
                    <a:pt x="31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302"/>
            <p:cNvSpPr/>
            <p:nvPr/>
          </p:nvSpPr>
          <p:spPr bwMode="auto">
            <a:xfrm>
              <a:off x="8535558" y="2424017"/>
              <a:ext cx="79091" cy="89655"/>
            </a:xfrm>
            <a:custGeom>
              <a:avLst/>
              <a:gdLst>
                <a:gd name="T0" fmla="*/ 117 w 117"/>
                <a:gd name="T1" fmla="*/ 124 h 133"/>
                <a:gd name="T2" fmla="*/ 60 w 117"/>
                <a:gd name="T3" fmla="*/ 0 h 133"/>
                <a:gd name="T4" fmla="*/ 0 w 117"/>
                <a:gd name="T5" fmla="*/ 126 h 133"/>
                <a:gd name="T6" fmla="*/ 57 w 117"/>
                <a:gd name="T7" fmla="*/ 133 h 133"/>
                <a:gd name="T8" fmla="*/ 117 w 117"/>
                <a:gd name="T9" fmla="*/ 12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33">
                  <a:moveTo>
                    <a:pt x="117" y="124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8" y="131"/>
                    <a:pt x="37" y="133"/>
                    <a:pt x="57" y="133"/>
                  </a:cubicBezTo>
                  <a:cubicBezTo>
                    <a:pt x="78" y="133"/>
                    <a:pt x="99" y="130"/>
                    <a:pt x="117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303"/>
            <p:cNvSpPr/>
            <p:nvPr/>
          </p:nvSpPr>
          <p:spPr bwMode="auto">
            <a:xfrm>
              <a:off x="8468745" y="2531946"/>
              <a:ext cx="210433" cy="116780"/>
            </a:xfrm>
            <a:custGeom>
              <a:avLst/>
              <a:gdLst>
                <a:gd name="T0" fmla="*/ 232 w 312"/>
                <a:gd name="T1" fmla="*/ 0 h 173"/>
                <a:gd name="T2" fmla="*/ 156 w 312"/>
                <a:gd name="T3" fmla="*/ 12 h 173"/>
                <a:gd name="T4" fmla="*/ 82 w 312"/>
                <a:gd name="T5" fmla="*/ 1 h 173"/>
                <a:gd name="T6" fmla="*/ 0 w 312"/>
                <a:gd name="T7" fmla="*/ 173 h 173"/>
                <a:gd name="T8" fmla="*/ 312 w 312"/>
                <a:gd name="T9" fmla="*/ 173 h 173"/>
                <a:gd name="T10" fmla="*/ 232 w 312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173">
                  <a:moveTo>
                    <a:pt x="232" y="0"/>
                  </a:moveTo>
                  <a:cubicBezTo>
                    <a:pt x="209" y="8"/>
                    <a:pt x="183" y="12"/>
                    <a:pt x="156" y="12"/>
                  </a:cubicBezTo>
                  <a:cubicBezTo>
                    <a:pt x="130" y="12"/>
                    <a:pt x="105" y="8"/>
                    <a:pt x="82" y="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12" y="173"/>
                    <a:pt x="312" y="173"/>
                    <a:pt x="312" y="173"/>
                  </a:cubicBez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790918" y="3941593"/>
            <a:ext cx="737513" cy="444849"/>
            <a:chOff x="5561521" y="6126716"/>
            <a:chExt cx="737513" cy="444849"/>
          </a:xfrm>
          <a:solidFill>
            <a:srgbClr val="171E28"/>
          </a:solidFill>
        </p:grpSpPr>
        <p:sp>
          <p:nvSpPr>
            <p:cNvPr id="88" name="Freeform 306"/>
            <p:cNvSpPr/>
            <p:nvPr/>
          </p:nvSpPr>
          <p:spPr bwMode="auto">
            <a:xfrm>
              <a:off x="6016363" y="6231504"/>
              <a:ext cx="132199" cy="242697"/>
            </a:xfrm>
            <a:custGeom>
              <a:avLst/>
              <a:gdLst>
                <a:gd name="T0" fmla="*/ 86 w 196"/>
                <a:gd name="T1" fmla="*/ 267 h 360"/>
                <a:gd name="T2" fmla="*/ 13 w 196"/>
                <a:gd name="T3" fmla="*/ 247 h 360"/>
                <a:gd name="T4" fmla="*/ 0 w 196"/>
                <a:gd name="T5" fmla="*/ 299 h 360"/>
                <a:gd name="T6" fmla="*/ 75 w 196"/>
                <a:gd name="T7" fmla="*/ 318 h 360"/>
                <a:gd name="T8" fmla="*/ 75 w 196"/>
                <a:gd name="T9" fmla="*/ 360 h 360"/>
                <a:gd name="T10" fmla="*/ 118 w 196"/>
                <a:gd name="T11" fmla="*/ 360 h 360"/>
                <a:gd name="T12" fmla="*/ 118 w 196"/>
                <a:gd name="T13" fmla="*/ 314 h 360"/>
                <a:gd name="T14" fmla="*/ 196 w 196"/>
                <a:gd name="T15" fmla="*/ 233 h 360"/>
                <a:gd name="T16" fmla="*/ 123 w 196"/>
                <a:gd name="T17" fmla="*/ 150 h 360"/>
                <a:gd name="T18" fmla="*/ 70 w 196"/>
                <a:gd name="T19" fmla="*/ 113 h 360"/>
                <a:gd name="T20" fmla="*/ 108 w 196"/>
                <a:gd name="T21" fmla="*/ 88 h 360"/>
                <a:gd name="T22" fmla="*/ 171 w 196"/>
                <a:gd name="T23" fmla="*/ 103 h 360"/>
                <a:gd name="T24" fmla="*/ 185 w 196"/>
                <a:gd name="T25" fmla="*/ 53 h 360"/>
                <a:gd name="T26" fmla="*/ 120 w 196"/>
                <a:gd name="T27" fmla="*/ 39 h 360"/>
                <a:gd name="T28" fmla="*/ 120 w 196"/>
                <a:gd name="T29" fmla="*/ 0 h 360"/>
                <a:gd name="T30" fmla="*/ 77 w 196"/>
                <a:gd name="T31" fmla="*/ 0 h 360"/>
                <a:gd name="T32" fmla="*/ 77 w 196"/>
                <a:gd name="T33" fmla="*/ 42 h 360"/>
                <a:gd name="T34" fmla="*/ 3 w 196"/>
                <a:gd name="T35" fmla="*/ 120 h 360"/>
                <a:gd name="T36" fmla="*/ 82 w 196"/>
                <a:gd name="T37" fmla="*/ 201 h 360"/>
                <a:gd name="T38" fmla="*/ 129 w 196"/>
                <a:gd name="T39" fmla="*/ 239 h 360"/>
                <a:gd name="T40" fmla="*/ 86 w 196"/>
                <a:gd name="T41" fmla="*/ 2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360">
                  <a:moveTo>
                    <a:pt x="86" y="267"/>
                  </a:moveTo>
                  <a:cubicBezTo>
                    <a:pt x="58" y="267"/>
                    <a:pt x="32" y="257"/>
                    <a:pt x="13" y="247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7" y="308"/>
                    <a:pt x="45" y="316"/>
                    <a:pt x="75" y="318"/>
                  </a:cubicBezTo>
                  <a:cubicBezTo>
                    <a:pt x="75" y="360"/>
                    <a:pt x="75" y="360"/>
                    <a:pt x="75" y="360"/>
                  </a:cubicBezTo>
                  <a:cubicBezTo>
                    <a:pt x="118" y="360"/>
                    <a:pt x="118" y="360"/>
                    <a:pt x="118" y="360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69" y="306"/>
                    <a:pt x="196" y="272"/>
                    <a:pt x="196" y="233"/>
                  </a:cubicBezTo>
                  <a:cubicBezTo>
                    <a:pt x="196" y="193"/>
                    <a:pt x="176" y="169"/>
                    <a:pt x="123" y="150"/>
                  </a:cubicBezTo>
                  <a:cubicBezTo>
                    <a:pt x="85" y="137"/>
                    <a:pt x="70" y="127"/>
                    <a:pt x="70" y="113"/>
                  </a:cubicBezTo>
                  <a:cubicBezTo>
                    <a:pt x="70" y="100"/>
                    <a:pt x="79" y="88"/>
                    <a:pt x="108" y="88"/>
                  </a:cubicBezTo>
                  <a:cubicBezTo>
                    <a:pt x="140" y="88"/>
                    <a:pt x="160" y="98"/>
                    <a:pt x="171" y="103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69" y="46"/>
                    <a:pt x="149" y="40"/>
                    <a:pt x="120" y="3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30" y="51"/>
                    <a:pt x="3" y="81"/>
                    <a:pt x="3" y="120"/>
                  </a:cubicBezTo>
                  <a:cubicBezTo>
                    <a:pt x="3" y="163"/>
                    <a:pt x="35" y="185"/>
                    <a:pt x="82" y="201"/>
                  </a:cubicBezTo>
                  <a:cubicBezTo>
                    <a:pt x="115" y="212"/>
                    <a:pt x="129" y="222"/>
                    <a:pt x="129" y="239"/>
                  </a:cubicBezTo>
                  <a:cubicBezTo>
                    <a:pt x="129" y="256"/>
                    <a:pt x="112" y="267"/>
                    <a:pt x="86" y="2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307"/>
            <p:cNvSpPr/>
            <p:nvPr/>
          </p:nvSpPr>
          <p:spPr bwMode="auto">
            <a:xfrm>
              <a:off x="5938700" y="6126716"/>
              <a:ext cx="360334" cy="443993"/>
            </a:xfrm>
            <a:custGeom>
              <a:avLst/>
              <a:gdLst>
                <a:gd name="T0" fmla="*/ 207 w 534"/>
                <a:gd name="T1" fmla="*/ 0 h 658"/>
                <a:gd name="T2" fmla="*/ 0 w 534"/>
                <a:gd name="T3" fmla="*/ 74 h 658"/>
                <a:gd name="T4" fmla="*/ 51 w 534"/>
                <a:gd name="T5" fmla="*/ 134 h 658"/>
                <a:gd name="T6" fmla="*/ 207 w 534"/>
                <a:gd name="T7" fmla="*/ 78 h 658"/>
                <a:gd name="T8" fmla="*/ 455 w 534"/>
                <a:gd name="T9" fmla="*/ 329 h 658"/>
                <a:gd name="T10" fmla="*/ 207 w 534"/>
                <a:gd name="T11" fmla="*/ 580 h 658"/>
                <a:gd name="T12" fmla="*/ 52 w 534"/>
                <a:gd name="T13" fmla="*/ 525 h 658"/>
                <a:gd name="T14" fmla="*/ 1 w 534"/>
                <a:gd name="T15" fmla="*/ 584 h 658"/>
                <a:gd name="T16" fmla="*/ 207 w 534"/>
                <a:gd name="T17" fmla="*/ 658 h 658"/>
                <a:gd name="T18" fmla="*/ 534 w 534"/>
                <a:gd name="T19" fmla="*/ 329 h 658"/>
                <a:gd name="T20" fmla="*/ 207 w 534"/>
                <a:gd name="T2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4" h="658">
                  <a:moveTo>
                    <a:pt x="207" y="0"/>
                  </a:moveTo>
                  <a:cubicBezTo>
                    <a:pt x="128" y="0"/>
                    <a:pt x="56" y="28"/>
                    <a:pt x="0" y="74"/>
                  </a:cubicBezTo>
                  <a:cubicBezTo>
                    <a:pt x="19" y="92"/>
                    <a:pt x="36" y="112"/>
                    <a:pt x="51" y="134"/>
                  </a:cubicBezTo>
                  <a:cubicBezTo>
                    <a:pt x="94" y="99"/>
                    <a:pt x="148" y="78"/>
                    <a:pt x="207" y="78"/>
                  </a:cubicBezTo>
                  <a:cubicBezTo>
                    <a:pt x="344" y="78"/>
                    <a:pt x="455" y="191"/>
                    <a:pt x="455" y="329"/>
                  </a:cubicBezTo>
                  <a:cubicBezTo>
                    <a:pt x="455" y="467"/>
                    <a:pt x="344" y="580"/>
                    <a:pt x="207" y="580"/>
                  </a:cubicBezTo>
                  <a:cubicBezTo>
                    <a:pt x="148" y="580"/>
                    <a:pt x="94" y="559"/>
                    <a:pt x="52" y="525"/>
                  </a:cubicBezTo>
                  <a:cubicBezTo>
                    <a:pt x="37" y="547"/>
                    <a:pt x="20" y="567"/>
                    <a:pt x="1" y="584"/>
                  </a:cubicBezTo>
                  <a:cubicBezTo>
                    <a:pt x="57" y="630"/>
                    <a:pt x="129" y="658"/>
                    <a:pt x="207" y="658"/>
                  </a:cubicBezTo>
                  <a:cubicBezTo>
                    <a:pt x="387" y="658"/>
                    <a:pt x="534" y="511"/>
                    <a:pt x="534" y="329"/>
                  </a:cubicBezTo>
                  <a:cubicBezTo>
                    <a:pt x="534" y="147"/>
                    <a:pt x="387" y="0"/>
                    <a:pt x="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308"/>
            <p:cNvSpPr>
              <a:spLocks noEditPoints="1"/>
            </p:cNvSpPr>
            <p:nvPr/>
          </p:nvSpPr>
          <p:spPr bwMode="auto">
            <a:xfrm>
              <a:off x="5561521" y="6126716"/>
              <a:ext cx="441138" cy="444849"/>
            </a:xfrm>
            <a:custGeom>
              <a:avLst/>
              <a:gdLst>
                <a:gd name="T0" fmla="*/ 327 w 654"/>
                <a:gd name="T1" fmla="*/ 0 h 659"/>
                <a:gd name="T2" fmla="*/ 0 w 654"/>
                <a:gd name="T3" fmla="*/ 330 h 659"/>
                <a:gd name="T4" fmla="*/ 327 w 654"/>
                <a:gd name="T5" fmla="*/ 659 h 659"/>
                <a:gd name="T6" fmla="*/ 654 w 654"/>
                <a:gd name="T7" fmla="*/ 330 h 659"/>
                <a:gd name="T8" fmla="*/ 327 w 654"/>
                <a:gd name="T9" fmla="*/ 0 h 659"/>
                <a:gd name="T10" fmla="*/ 327 w 654"/>
                <a:gd name="T11" fmla="*/ 580 h 659"/>
                <a:gd name="T12" fmla="*/ 79 w 654"/>
                <a:gd name="T13" fmla="*/ 330 h 659"/>
                <a:gd name="T14" fmla="*/ 327 w 654"/>
                <a:gd name="T15" fmla="*/ 79 h 659"/>
                <a:gd name="T16" fmla="*/ 576 w 654"/>
                <a:gd name="T17" fmla="*/ 330 h 659"/>
                <a:gd name="T18" fmla="*/ 327 w 654"/>
                <a:gd name="T19" fmla="*/ 58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4" h="659">
                  <a:moveTo>
                    <a:pt x="327" y="0"/>
                  </a:moveTo>
                  <a:cubicBezTo>
                    <a:pt x="147" y="0"/>
                    <a:pt x="0" y="148"/>
                    <a:pt x="0" y="330"/>
                  </a:cubicBezTo>
                  <a:cubicBezTo>
                    <a:pt x="0" y="512"/>
                    <a:pt x="147" y="659"/>
                    <a:pt x="327" y="659"/>
                  </a:cubicBezTo>
                  <a:cubicBezTo>
                    <a:pt x="508" y="659"/>
                    <a:pt x="654" y="512"/>
                    <a:pt x="654" y="330"/>
                  </a:cubicBezTo>
                  <a:cubicBezTo>
                    <a:pt x="654" y="148"/>
                    <a:pt x="508" y="0"/>
                    <a:pt x="327" y="0"/>
                  </a:cubicBezTo>
                  <a:close/>
                  <a:moveTo>
                    <a:pt x="327" y="580"/>
                  </a:moveTo>
                  <a:cubicBezTo>
                    <a:pt x="190" y="580"/>
                    <a:pt x="79" y="468"/>
                    <a:pt x="79" y="330"/>
                  </a:cubicBezTo>
                  <a:cubicBezTo>
                    <a:pt x="79" y="191"/>
                    <a:pt x="190" y="79"/>
                    <a:pt x="327" y="79"/>
                  </a:cubicBezTo>
                  <a:cubicBezTo>
                    <a:pt x="464" y="79"/>
                    <a:pt x="576" y="191"/>
                    <a:pt x="576" y="330"/>
                  </a:cubicBezTo>
                  <a:cubicBezTo>
                    <a:pt x="576" y="468"/>
                    <a:pt x="464" y="580"/>
                    <a:pt x="327" y="5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309"/>
            <p:cNvSpPr/>
            <p:nvPr/>
          </p:nvSpPr>
          <p:spPr bwMode="auto">
            <a:xfrm>
              <a:off x="5703142" y="6267765"/>
              <a:ext cx="165320" cy="189018"/>
            </a:xfrm>
            <a:custGeom>
              <a:avLst/>
              <a:gdLst>
                <a:gd name="T0" fmla="*/ 174 w 245"/>
                <a:gd name="T1" fmla="*/ 0 h 280"/>
                <a:gd name="T2" fmla="*/ 145 w 245"/>
                <a:gd name="T3" fmla="*/ 67 h 280"/>
                <a:gd name="T4" fmla="*/ 124 w 245"/>
                <a:gd name="T5" fmla="*/ 121 h 280"/>
                <a:gd name="T6" fmla="*/ 123 w 245"/>
                <a:gd name="T7" fmla="*/ 121 h 280"/>
                <a:gd name="T8" fmla="*/ 102 w 245"/>
                <a:gd name="T9" fmla="*/ 67 h 280"/>
                <a:gd name="T10" fmla="*/ 73 w 245"/>
                <a:gd name="T11" fmla="*/ 0 h 280"/>
                <a:gd name="T12" fmla="*/ 0 w 245"/>
                <a:gd name="T13" fmla="*/ 0 h 280"/>
                <a:gd name="T14" fmla="*/ 80 w 245"/>
                <a:gd name="T15" fmla="*/ 147 h 280"/>
                <a:gd name="T16" fmla="*/ 39 w 245"/>
                <a:gd name="T17" fmla="*/ 147 h 280"/>
                <a:gd name="T18" fmla="*/ 39 w 245"/>
                <a:gd name="T19" fmla="*/ 179 h 280"/>
                <a:gd name="T20" fmla="*/ 89 w 245"/>
                <a:gd name="T21" fmla="*/ 179 h 280"/>
                <a:gd name="T22" fmla="*/ 89 w 245"/>
                <a:gd name="T23" fmla="*/ 194 h 280"/>
                <a:gd name="T24" fmla="*/ 39 w 245"/>
                <a:gd name="T25" fmla="*/ 194 h 280"/>
                <a:gd name="T26" fmla="*/ 39 w 245"/>
                <a:gd name="T27" fmla="*/ 226 h 280"/>
                <a:gd name="T28" fmla="*/ 89 w 245"/>
                <a:gd name="T29" fmla="*/ 226 h 280"/>
                <a:gd name="T30" fmla="*/ 89 w 245"/>
                <a:gd name="T31" fmla="*/ 280 h 280"/>
                <a:gd name="T32" fmla="*/ 152 w 245"/>
                <a:gd name="T33" fmla="*/ 280 h 280"/>
                <a:gd name="T34" fmla="*/ 152 w 245"/>
                <a:gd name="T35" fmla="*/ 226 h 280"/>
                <a:gd name="T36" fmla="*/ 193 w 245"/>
                <a:gd name="T37" fmla="*/ 226 h 280"/>
                <a:gd name="T38" fmla="*/ 193 w 245"/>
                <a:gd name="T39" fmla="*/ 194 h 280"/>
                <a:gd name="T40" fmla="*/ 152 w 245"/>
                <a:gd name="T41" fmla="*/ 194 h 280"/>
                <a:gd name="T42" fmla="*/ 152 w 245"/>
                <a:gd name="T43" fmla="*/ 179 h 280"/>
                <a:gd name="T44" fmla="*/ 193 w 245"/>
                <a:gd name="T45" fmla="*/ 179 h 280"/>
                <a:gd name="T46" fmla="*/ 193 w 245"/>
                <a:gd name="T47" fmla="*/ 147 h 280"/>
                <a:gd name="T48" fmla="*/ 161 w 245"/>
                <a:gd name="T49" fmla="*/ 147 h 280"/>
                <a:gd name="T50" fmla="*/ 245 w 245"/>
                <a:gd name="T51" fmla="*/ 0 h 280"/>
                <a:gd name="T52" fmla="*/ 174 w 245"/>
                <a:gd name="T5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5" h="280">
                  <a:moveTo>
                    <a:pt x="174" y="0"/>
                  </a:moveTo>
                  <a:cubicBezTo>
                    <a:pt x="145" y="67"/>
                    <a:pt x="145" y="67"/>
                    <a:pt x="145" y="67"/>
                  </a:cubicBezTo>
                  <a:cubicBezTo>
                    <a:pt x="137" y="87"/>
                    <a:pt x="130" y="103"/>
                    <a:pt x="124" y="121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117" y="103"/>
                    <a:pt x="110" y="88"/>
                    <a:pt x="102" y="6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89" y="179"/>
                    <a:pt x="89" y="179"/>
                    <a:pt x="89" y="179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39" y="226"/>
                    <a:pt x="39" y="226"/>
                    <a:pt x="39" y="226"/>
                  </a:cubicBezTo>
                  <a:cubicBezTo>
                    <a:pt x="89" y="226"/>
                    <a:pt x="89" y="226"/>
                    <a:pt x="89" y="226"/>
                  </a:cubicBezTo>
                  <a:cubicBezTo>
                    <a:pt x="89" y="280"/>
                    <a:pt x="89" y="280"/>
                    <a:pt x="89" y="280"/>
                  </a:cubicBezTo>
                  <a:cubicBezTo>
                    <a:pt x="152" y="280"/>
                    <a:pt x="152" y="280"/>
                    <a:pt x="152" y="280"/>
                  </a:cubicBezTo>
                  <a:cubicBezTo>
                    <a:pt x="152" y="226"/>
                    <a:pt x="152" y="226"/>
                    <a:pt x="152" y="226"/>
                  </a:cubicBezTo>
                  <a:cubicBezTo>
                    <a:pt x="193" y="226"/>
                    <a:pt x="193" y="226"/>
                    <a:pt x="193" y="226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52" y="194"/>
                    <a:pt x="152" y="194"/>
                    <a:pt x="152" y="194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93" y="179"/>
                    <a:pt x="193" y="179"/>
                    <a:pt x="193" y="17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61" y="147"/>
                    <a:pt x="161" y="147"/>
                    <a:pt x="161" y="147"/>
                  </a:cubicBezTo>
                  <a:cubicBezTo>
                    <a:pt x="245" y="0"/>
                    <a:pt x="245" y="0"/>
                    <a:pt x="245" y="0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844312" y="2676429"/>
            <a:ext cx="737227" cy="444564"/>
            <a:chOff x="4361010" y="5652818"/>
            <a:chExt cx="737227" cy="444564"/>
          </a:xfrm>
          <a:solidFill>
            <a:srgbClr val="171E28"/>
          </a:solidFill>
        </p:grpSpPr>
        <p:sp>
          <p:nvSpPr>
            <p:cNvPr id="93" name="Freeform 312"/>
            <p:cNvSpPr/>
            <p:nvPr/>
          </p:nvSpPr>
          <p:spPr bwMode="auto">
            <a:xfrm>
              <a:off x="4815567" y="5757606"/>
              <a:ext cx="133055" cy="242697"/>
            </a:xfrm>
            <a:custGeom>
              <a:avLst/>
              <a:gdLst>
                <a:gd name="T0" fmla="*/ 87 w 197"/>
                <a:gd name="T1" fmla="*/ 267 h 360"/>
                <a:gd name="T2" fmla="*/ 14 w 197"/>
                <a:gd name="T3" fmla="*/ 247 h 360"/>
                <a:gd name="T4" fmla="*/ 0 w 197"/>
                <a:gd name="T5" fmla="*/ 299 h 360"/>
                <a:gd name="T6" fmla="*/ 75 w 197"/>
                <a:gd name="T7" fmla="*/ 318 h 360"/>
                <a:gd name="T8" fmla="*/ 75 w 197"/>
                <a:gd name="T9" fmla="*/ 360 h 360"/>
                <a:gd name="T10" fmla="*/ 119 w 197"/>
                <a:gd name="T11" fmla="*/ 360 h 360"/>
                <a:gd name="T12" fmla="*/ 119 w 197"/>
                <a:gd name="T13" fmla="*/ 314 h 360"/>
                <a:gd name="T14" fmla="*/ 197 w 197"/>
                <a:gd name="T15" fmla="*/ 233 h 360"/>
                <a:gd name="T16" fmla="*/ 124 w 197"/>
                <a:gd name="T17" fmla="*/ 150 h 360"/>
                <a:gd name="T18" fmla="*/ 70 w 197"/>
                <a:gd name="T19" fmla="*/ 113 h 360"/>
                <a:gd name="T20" fmla="*/ 108 w 197"/>
                <a:gd name="T21" fmla="*/ 88 h 360"/>
                <a:gd name="T22" fmla="*/ 172 w 197"/>
                <a:gd name="T23" fmla="*/ 103 h 360"/>
                <a:gd name="T24" fmla="*/ 185 w 197"/>
                <a:gd name="T25" fmla="*/ 53 h 360"/>
                <a:gd name="T26" fmla="*/ 121 w 197"/>
                <a:gd name="T27" fmla="*/ 39 h 360"/>
                <a:gd name="T28" fmla="*/ 121 w 197"/>
                <a:gd name="T29" fmla="*/ 0 h 360"/>
                <a:gd name="T30" fmla="*/ 77 w 197"/>
                <a:gd name="T31" fmla="*/ 0 h 360"/>
                <a:gd name="T32" fmla="*/ 77 w 197"/>
                <a:gd name="T33" fmla="*/ 42 h 360"/>
                <a:gd name="T34" fmla="*/ 3 w 197"/>
                <a:gd name="T35" fmla="*/ 120 h 360"/>
                <a:gd name="T36" fmla="*/ 82 w 197"/>
                <a:gd name="T37" fmla="*/ 201 h 360"/>
                <a:gd name="T38" fmla="*/ 129 w 197"/>
                <a:gd name="T39" fmla="*/ 239 h 360"/>
                <a:gd name="T40" fmla="*/ 87 w 197"/>
                <a:gd name="T41" fmla="*/ 2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360">
                  <a:moveTo>
                    <a:pt x="87" y="267"/>
                  </a:moveTo>
                  <a:cubicBezTo>
                    <a:pt x="58" y="267"/>
                    <a:pt x="32" y="257"/>
                    <a:pt x="14" y="247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7" y="308"/>
                    <a:pt x="46" y="316"/>
                    <a:pt x="75" y="318"/>
                  </a:cubicBezTo>
                  <a:cubicBezTo>
                    <a:pt x="75" y="360"/>
                    <a:pt x="75" y="360"/>
                    <a:pt x="75" y="360"/>
                  </a:cubicBezTo>
                  <a:cubicBezTo>
                    <a:pt x="119" y="360"/>
                    <a:pt x="119" y="360"/>
                    <a:pt x="119" y="360"/>
                  </a:cubicBezTo>
                  <a:cubicBezTo>
                    <a:pt x="119" y="314"/>
                    <a:pt x="119" y="314"/>
                    <a:pt x="119" y="314"/>
                  </a:cubicBezTo>
                  <a:cubicBezTo>
                    <a:pt x="169" y="306"/>
                    <a:pt x="197" y="272"/>
                    <a:pt x="197" y="233"/>
                  </a:cubicBezTo>
                  <a:cubicBezTo>
                    <a:pt x="197" y="193"/>
                    <a:pt x="176" y="169"/>
                    <a:pt x="124" y="150"/>
                  </a:cubicBezTo>
                  <a:cubicBezTo>
                    <a:pt x="86" y="137"/>
                    <a:pt x="70" y="127"/>
                    <a:pt x="70" y="113"/>
                  </a:cubicBezTo>
                  <a:cubicBezTo>
                    <a:pt x="70" y="100"/>
                    <a:pt x="80" y="88"/>
                    <a:pt x="108" y="88"/>
                  </a:cubicBezTo>
                  <a:cubicBezTo>
                    <a:pt x="140" y="88"/>
                    <a:pt x="161" y="98"/>
                    <a:pt x="172" y="103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69" y="46"/>
                    <a:pt x="150" y="40"/>
                    <a:pt x="121" y="3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30" y="51"/>
                    <a:pt x="3" y="81"/>
                    <a:pt x="3" y="120"/>
                  </a:cubicBezTo>
                  <a:cubicBezTo>
                    <a:pt x="3" y="163"/>
                    <a:pt x="35" y="185"/>
                    <a:pt x="82" y="201"/>
                  </a:cubicBezTo>
                  <a:cubicBezTo>
                    <a:pt x="115" y="212"/>
                    <a:pt x="129" y="222"/>
                    <a:pt x="129" y="239"/>
                  </a:cubicBezTo>
                  <a:cubicBezTo>
                    <a:pt x="129" y="256"/>
                    <a:pt x="112" y="267"/>
                    <a:pt x="87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313"/>
            <p:cNvSpPr/>
            <p:nvPr/>
          </p:nvSpPr>
          <p:spPr bwMode="auto">
            <a:xfrm>
              <a:off x="4738189" y="5652818"/>
              <a:ext cx="360048" cy="443993"/>
            </a:xfrm>
            <a:custGeom>
              <a:avLst/>
              <a:gdLst>
                <a:gd name="T0" fmla="*/ 207 w 534"/>
                <a:gd name="T1" fmla="*/ 0 h 658"/>
                <a:gd name="T2" fmla="*/ 0 w 534"/>
                <a:gd name="T3" fmla="*/ 74 h 658"/>
                <a:gd name="T4" fmla="*/ 51 w 534"/>
                <a:gd name="T5" fmla="*/ 134 h 658"/>
                <a:gd name="T6" fmla="*/ 207 w 534"/>
                <a:gd name="T7" fmla="*/ 78 h 658"/>
                <a:gd name="T8" fmla="*/ 455 w 534"/>
                <a:gd name="T9" fmla="*/ 329 h 658"/>
                <a:gd name="T10" fmla="*/ 207 w 534"/>
                <a:gd name="T11" fmla="*/ 580 h 658"/>
                <a:gd name="T12" fmla="*/ 52 w 534"/>
                <a:gd name="T13" fmla="*/ 525 h 658"/>
                <a:gd name="T14" fmla="*/ 1 w 534"/>
                <a:gd name="T15" fmla="*/ 584 h 658"/>
                <a:gd name="T16" fmla="*/ 207 w 534"/>
                <a:gd name="T17" fmla="*/ 658 h 658"/>
                <a:gd name="T18" fmla="*/ 534 w 534"/>
                <a:gd name="T19" fmla="*/ 329 h 658"/>
                <a:gd name="T20" fmla="*/ 207 w 534"/>
                <a:gd name="T2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4" h="658">
                  <a:moveTo>
                    <a:pt x="207" y="0"/>
                  </a:moveTo>
                  <a:cubicBezTo>
                    <a:pt x="128" y="0"/>
                    <a:pt x="56" y="28"/>
                    <a:pt x="0" y="74"/>
                  </a:cubicBezTo>
                  <a:cubicBezTo>
                    <a:pt x="19" y="92"/>
                    <a:pt x="36" y="112"/>
                    <a:pt x="51" y="134"/>
                  </a:cubicBezTo>
                  <a:cubicBezTo>
                    <a:pt x="94" y="99"/>
                    <a:pt x="148" y="78"/>
                    <a:pt x="207" y="78"/>
                  </a:cubicBezTo>
                  <a:cubicBezTo>
                    <a:pt x="344" y="78"/>
                    <a:pt x="455" y="191"/>
                    <a:pt x="455" y="329"/>
                  </a:cubicBezTo>
                  <a:cubicBezTo>
                    <a:pt x="455" y="467"/>
                    <a:pt x="344" y="580"/>
                    <a:pt x="207" y="580"/>
                  </a:cubicBezTo>
                  <a:cubicBezTo>
                    <a:pt x="149" y="580"/>
                    <a:pt x="95" y="559"/>
                    <a:pt x="52" y="525"/>
                  </a:cubicBezTo>
                  <a:cubicBezTo>
                    <a:pt x="37" y="547"/>
                    <a:pt x="20" y="567"/>
                    <a:pt x="1" y="584"/>
                  </a:cubicBezTo>
                  <a:cubicBezTo>
                    <a:pt x="57" y="630"/>
                    <a:pt x="129" y="658"/>
                    <a:pt x="207" y="658"/>
                  </a:cubicBezTo>
                  <a:cubicBezTo>
                    <a:pt x="388" y="658"/>
                    <a:pt x="534" y="511"/>
                    <a:pt x="534" y="329"/>
                  </a:cubicBezTo>
                  <a:cubicBezTo>
                    <a:pt x="534" y="147"/>
                    <a:pt x="388" y="0"/>
                    <a:pt x="2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314"/>
            <p:cNvSpPr>
              <a:spLocks noEditPoints="1"/>
            </p:cNvSpPr>
            <p:nvPr/>
          </p:nvSpPr>
          <p:spPr bwMode="auto">
            <a:xfrm>
              <a:off x="4361010" y="5652818"/>
              <a:ext cx="441138" cy="444564"/>
            </a:xfrm>
            <a:custGeom>
              <a:avLst/>
              <a:gdLst>
                <a:gd name="T0" fmla="*/ 327 w 654"/>
                <a:gd name="T1" fmla="*/ 0 h 659"/>
                <a:gd name="T2" fmla="*/ 0 w 654"/>
                <a:gd name="T3" fmla="*/ 330 h 659"/>
                <a:gd name="T4" fmla="*/ 327 w 654"/>
                <a:gd name="T5" fmla="*/ 659 h 659"/>
                <a:gd name="T6" fmla="*/ 654 w 654"/>
                <a:gd name="T7" fmla="*/ 330 h 659"/>
                <a:gd name="T8" fmla="*/ 327 w 654"/>
                <a:gd name="T9" fmla="*/ 0 h 659"/>
                <a:gd name="T10" fmla="*/ 327 w 654"/>
                <a:gd name="T11" fmla="*/ 580 h 659"/>
                <a:gd name="T12" fmla="*/ 79 w 654"/>
                <a:gd name="T13" fmla="*/ 330 h 659"/>
                <a:gd name="T14" fmla="*/ 327 w 654"/>
                <a:gd name="T15" fmla="*/ 79 h 659"/>
                <a:gd name="T16" fmla="*/ 576 w 654"/>
                <a:gd name="T17" fmla="*/ 330 h 659"/>
                <a:gd name="T18" fmla="*/ 327 w 654"/>
                <a:gd name="T19" fmla="*/ 58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4" h="659">
                  <a:moveTo>
                    <a:pt x="327" y="0"/>
                  </a:moveTo>
                  <a:cubicBezTo>
                    <a:pt x="147" y="0"/>
                    <a:pt x="0" y="148"/>
                    <a:pt x="0" y="330"/>
                  </a:cubicBezTo>
                  <a:cubicBezTo>
                    <a:pt x="0" y="512"/>
                    <a:pt x="147" y="659"/>
                    <a:pt x="327" y="659"/>
                  </a:cubicBezTo>
                  <a:cubicBezTo>
                    <a:pt x="508" y="659"/>
                    <a:pt x="654" y="512"/>
                    <a:pt x="654" y="330"/>
                  </a:cubicBezTo>
                  <a:cubicBezTo>
                    <a:pt x="654" y="148"/>
                    <a:pt x="508" y="0"/>
                    <a:pt x="327" y="0"/>
                  </a:cubicBezTo>
                  <a:close/>
                  <a:moveTo>
                    <a:pt x="327" y="580"/>
                  </a:moveTo>
                  <a:cubicBezTo>
                    <a:pt x="191" y="580"/>
                    <a:pt x="79" y="468"/>
                    <a:pt x="79" y="330"/>
                  </a:cubicBezTo>
                  <a:cubicBezTo>
                    <a:pt x="79" y="191"/>
                    <a:pt x="191" y="79"/>
                    <a:pt x="327" y="79"/>
                  </a:cubicBezTo>
                  <a:cubicBezTo>
                    <a:pt x="464" y="79"/>
                    <a:pt x="576" y="191"/>
                    <a:pt x="576" y="330"/>
                  </a:cubicBezTo>
                  <a:cubicBezTo>
                    <a:pt x="576" y="468"/>
                    <a:pt x="464" y="580"/>
                    <a:pt x="327" y="5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315"/>
            <p:cNvSpPr/>
            <p:nvPr/>
          </p:nvSpPr>
          <p:spPr bwMode="auto">
            <a:xfrm>
              <a:off x="4478932" y="5760747"/>
              <a:ext cx="165320" cy="233560"/>
            </a:xfrm>
            <a:custGeom>
              <a:avLst/>
              <a:gdLst>
                <a:gd name="T0" fmla="*/ 0 w 245"/>
                <a:gd name="T1" fmla="*/ 225 h 346"/>
                <a:gd name="T2" fmla="*/ 34 w 245"/>
                <a:gd name="T3" fmla="*/ 225 h 346"/>
                <a:gd name="T4" fmla="*/ 200 w 245"/>
                <a:gd name="T5" fmla="*/ 346 h 346"/>
                <a:gd name="T6" fmla="*/ 235 w 245"/>
                <a:gd name="T7" fmla="*/ 342 h 346"/>
                <a:gd name="T8" fmla="*/ 245 w 245"/>
                <a:gd name="T9" fmla="*/ 340 h 346"/>
                <a:gd name="T10" fmla="*/ 245 w 245"/>
                <a:gd name="T11" fmla="*/ 272 h 346"/>
                <a:gd name="T12" fmla="*/ 229 w 245"/>
                <a:gd name="T13" fmla="*/ 277 h 346"/>
                <a:gd name="T14" fmla="*/ 200 w 245"/>
                <a:gd name="T15" fmla="*/ 281 h 346"/>
                <a:gd name="T16" fmla="*/ 105 w 245"/>
                <a:gd name="T17" fmla="*/ 225 h 346"/>
                <a:gd name="T18" fmla="*/ 147 w 245"/>
                <a:gd name="T19" fmla="*/ 225 h 346"/>
                <a:gd name="T20" fmla="*/ 147 w 245"/>
                <a:gd name="T21" fmla="*/ 187 h 346"/>
                <a:gd name="T22" fmla="*/ 92 w 245"/>
                <a:gd name="T23" fmla="*/ 187 h 346"/>
                <a:gd name="T24" fmla="*/ 91 w 245"/>
                <a:gd name="T25" fmla="*/ 173 h 346"/>
                <a:gd name="T26" fmla="*/ 91 w 245"/>
                <a:gd name="T27" fmla="*/ 170 h 346"/>
                <a:gd name="T28" fmla="*/ 147 w 245"/>
                <a:gd name="T29" fmla="*/ 170 h 346"/>
                <a:gd name="T30" fmla="*/ 147 w 245"/>
                <a:gd name="T31" fmla="*/ 133 h 346"/>
                <a:gd name="T32" fmla="*/ 99 w 245"/>
                <a:gd name="T33" fmla="*/ 133 h 346"/>
                <a:gd name="T34" fmla="*/ 200 w 245"/>
                <a:gd name="T35" fmla="*/ 66 h 346"/>
                <a:gd name="T36" fmla="*/ 229 w 245"/>
                <a:gd name="T37" fmla="*/ 70 h 346"/>
                <a:gd name="T38" fmla="*/ 245 w 245"/>
                <a:gd name="T39" fmla="*/ 74 h 346"/>
                <a:gd name="T40" fmla="*/ 245 w 245"/>
                <a:gd name="T41" fmla="*/ 6 h 346"/>
                <a:gd name="T42" fmla="*/ 235 w 245"/>
                <a:gd name="T43" fmla="*/ 4 h 346"/>
                <a:gd name="T44" fmla="*/ 200 w 245"/>
                <a:gd name="T45" fmla="*/ 0 h 346"/>
                <a:gd name="T46" fmla="*/ 31 w 245"/>
                <a:gd name="T47" fmla="*/ 133 h 346"/>
                <a:gd name="T48" fmla="*/ 0 w 245"/>
                <a:gd name="T49" fmla="*/ 133 h 346"/>
                <a:gd name="T50" fmla="*/ 0 w 245"/>
                <a:gd name="T51" fmla="*/ 170 h 346"/>
                <a:gd name="T52" fmla="*/ 26 w 245"/>
                <a:gd name="T53" fmla="*/ 170 h 346"/>
                <a:gd name="T54" fmla="*/ 26 w 245"/>
                <a:gd name="T55" fmla="*/ 173 h 346"/>
                <a:gd name="T56" fmla="*/ 27 w 245"/>
                <a:gd name="T57" fmla="*/ 187 h 346"/>
                <a:gd name="T58" fmla="*/ 0 w 245"/>
                <a:gd name="T59" fmla="*/ 187 h 346"/>
                <a:gd name="T60" fmla="*/ 0 w 245"/>
                <a:gd name="T61" fmla="*/ 2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46">
                  <a:moveTo>
                    <a:pt x="0" y="225"/>
                  </a:moveTo>
                  <a:cubicBezTo>
                    <a:pt x="34" y="225"/>
                    <a:pt x="34" y="225"/>
                    <a:pt x="34" y="225"/>
                  </a:cubicBezTo>
                  <a:cubicBezTo>
                    <a:pt x="56" y="295"/>
                    <a:pt x="122" y="346"/>
                    <a:pt x="200" y="346"/>
                  </a:cubicBezTo>
                  <a:cubicBezTo>
                    <a:pt x="212" y="346"/>
                    <a:pt x="224" y="345"/>
                    <a:pt x="235" y="342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5" y="272"/>
                    <a:pt x="245" y="272"/>
                    <a:pt x="245" y="272"/>
                  </a:cubicBezTo>
                  <a:cubicBezTo>
                    <a:pt x="229" y="277"/>
                    <a:pt x="229" y="277"/>
                    <a:pt x="229" y="277"/>
                  </a:cubicBezTo>
                  <a:cubicBezTo>
                    <a:pt x="220" y="279"/>
                    <a:pt x="210" y="281"/>
                    <a:pt x="200" y="281"/>
                  </a:cubicBezTo>
                  <a:cubicBezTo>
                    <a:pt x="159" y="281"/>
                    <a:pt x="123" y="258"/>
                    <a:pt x="105" y="225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2" y="183"/>
                    <a:pt x="91" y="178"/>
                    <a:pt x="91" y="173"/>
                  </a:cubicBezTo>
                  <a:cubicBezTo>
                    <a:pt x="91" y="172"/>
                    <a:pt x="91" y="171"/>
                    <a:pt x="91" y="17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33"/>
                    <a:pt x="147" y="133"/>
                    <a:pt x="147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6" y="93"/>
                    <a:pt x="155" y="66"/>
                    <a:pt x="200" y="66"/>
                  </a:cubicBezTo>
                  <a:cubicBezTo>
                    <a:pt x="210" y="66"/>
                    <a:pt x="220" y="67"/>
                    <a:pt x="229" y="70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35" y="4"/>
                    <a:pt x="235" y="4"/>
                    <a:pt x="235" y="4"/>
                  </a:cubicBezTo>
                  <a:cubicBezTo>
                    <a:pt x="224" y="2"/>
                    <a:pt x="212" y="0"/>
                    <a:pt x="200" y="0"/>
                  </a:cubicBezTo>
                  <a:cubicBezTo>
                    <a:pt x="118" y="0"/>
                    <a:pt x="49" y="57"/>
                    <a:pt x="31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2"/>
                    <a:pt x="26" y="173"/>
                  </a:cubicBezTo>
                  <a:cubicBezTo>
                    <a:pt x="26" y="178"/>
                    <a:pt x="26" y="183"/>
                    <a:pt x="27" y="187"/>
                  </a:cubicBezTo>
                  <a:cubicBezTo>
                    <a:pt x="0" y="187"/>
                    <a:pt x="0" y="187"/>
                    <a:pt x="0" y="187"/>
                  </a:cubicBezTo>
                  <a:lnTo>
                    <a:pt x="0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082711" y="4985762"/>
            <a:ext cx="665846" cy="639007"/>
            <a:chOff x="6842515" y="4290575"/>
            <a:chExt cx="665846" cy="639007"/>
          </a:xfrm>
          <a:solidFill>
            <a:srgbClr val="171E28"/>
          </a:solidFill>
        </p:grpSpPr>
        <p:sp>
          <p:nvSpPr>
            <p:cNvPr id="98" name="Freeform 318"/>
            <p:cNvSpPr/>
            <p:nvPr/>
          </p:nvSpPr>
          <p:spPr bwMode="auto">
            <a:xfrm>
              <a:off x="6842515" y="4290575"/>
              <a:ext cx="520228" cy="524225"/>
            </a:xfrm>
            <a:custGeom>
              <a:avLst/>
              <a:gdLst>
                <a:gd name="T0" fmla="*/ 414 w 771"/>
                <a:gd name="T1" fmla="*/ 683 h 777"/>
                <a:gd name="T2" fmla="*/ 385 w 771"/>
                <a:gd name="T3" fmla="*/ 684 h 777"/>
                <a:gd name="T4" fmla="*/ 92 w 771"/>
                <a:gd name="T5" fmla="*/ 388 h 777"/>
                <a:gd name="T6" fmla="*/ 385 w 771"/>
                <a:gd name="T7" fmla="*/ 93 h 777"/>
                <a:gd name="T8" fmla="*/ 678 w 771"/>
                <a:gd name="T9" fmla="*/ 379 h 777"/>
                <a:gd name="T10" fmla="*/ 753 w 771"/>
                <a:gd name="T11" fmla="*/ 423 h 777"/>
                <a:gd name="T12" fmla="*/ 768 w 771"/>
                <a:gd name="T13" fmla="*/ 439 h 777"/>
                <a:gd name="T14" fmla="*/ 771 w 771"/>
                <a:gd name="T15" fmla="*/ 388 h 777"/>
                <a:gd name="T16" fmla="*/ 385 w 771"/>
                <a:gd name="T17" fmla="*/ 0 h 777"/>
                <a:gd name="T18" fmla="*/ 0 w 771"/>
                <a:gd name="T19" fmla="*/ 388 h 777"/>
                <a:gd name="T20" fmla="*/ 385 w 771"/>
                <a:gd name="T21" fmla="*/ 777 h 777"/>
                <a:gd name="T22" fmla="*/ 487 w 771"/>
                <a:gd name="T23" fmla="*/ 763 h 777"/>
                <a:gd name="T24" fmla="*/ 460 w 771"/>
                <a:gd name="T25" fmla="*/ 742 h 777"/>
                <a:gd name="T26" fmla="*/ 414 w 771"/>
                <a:gd name="T27" fmla="*/ 68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1" h="777">
                  <a:moveTo>
                    <a:pt x="414" y="683"/>
                  </a:moveTo>
                  <a:cubicBezTo>
                    <a:pt x="405" y="684"/>
                    <a:pt x="395" y="684"/>
                    <a:pt x="385" y="684"/>
                  </a:cubicBezTo>
                  <a:cubicBezTo>
                    <a:pt x="224" y="684"/>
                    <a:pt x="92" y="552"/>
                    <a:pt x="92" y="388"/>
                  </a:cubicBezTo>
                  <a:cubicBezTo>
                    <a:pt x="92" y="225"/>
                    <a:pt x="224" y="93"/>
                    <a:pt x="385" y="93"/>
                  </a:cubicBezTo>
                  <a:cubicBezTo>
                    <a:pt x="544" y="93"/>
                    <a:pt x="673" y="220"/>
                    <a:pt x="678" y="379"/>
                  </a:cubicBezTo>
                  <a:cubicBezTo>
                    <a:pt x="706" y="388"/>
                    <a:pt x="731" y="403"/>
                    <a:pt x="753" y="423"/>
                  </a:cubicBezTo>
                  <a:cubicBezTo>
                    <a:pt x="758" y="428"/>
                    <a:pt x="763" y="433"/>
                    <a:pt x="768" y="439"/>
                  </a:cubicBezTo>
                  <a:cubicBezTo>
                    <a:pt x="770" y="422"/>
                    <a:pt x="771" y="406"/>
                    <a:pt x="771" y="388"/>
                  </a:cubicBezTo>
                  <a:cubicBezTo>
                    <a:pt x="771" y="174"/>
                    <a:pt x="599" y="0"/>
                    <a:pt x="385" y="0"/>
                  </a:cubicBezTo>
                  <a:cubicBezTo>
                    <a:pt x="172" y="0"/>
                    <a:pt x="0" y="174"/>
                    <a:pt x="0" y="388"/>
                  </a:cubicBezTo>
                  <a:cubicBezTo>
                    <a:pt x="0" y="603"/>
                    <a:pt x="172" y="777"/>
                    <a:pt x="385" y="777"/>
                  </a:cubicBezTo>
                  <a:cubicBezTo>
                    <a:pt x="420" y="777"/>
                    <a:pt x="454" y="772"/>
                    <a:pt x="487" y="763"/>
                  </a:cubicBezTo>
                  <a:cubicBezTo>
                    <a:pt x="477" y="757"/>
                    <a:pt x="468" y="750"/>
                    <a:pt x="460" y="742"/>
                  </a:cubicBezTo>
                  <a:cubicBezTo>
                    <a:pt x="441" y="725"/>
                    <a:pt x="425" y="705"/>
                    <a:pt x="414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319"/>
            <p:cNvSpPr/>
            <p:nvPr/>
          </p:nvSpPr>
          <p:spPr bwMode="auto">
            <a:xfrm>
              <a:off x="7020683" y="4410210"/>
              <a:ext cx="148188" cy="285811"/>
            </a:xfrm>
            <a:custGeom>
              <a:avLst/>
              <a:gdLst>
                <a:gd name="T0" fmla="*/ 220 w 220"/>
                <a:gd name="T1" fmla="*/ 227 h 424"/>
                <a:gd name="T2" fmla="*/ 146 w 220"/>
                <a:gd name="T3" fmla="*/ 177 h 424"/>
                <a:gd name="T4" fmla="*/ 83 w 220"/>
                <a:gd name="T5" fmla="*/ 133 h 424"/>
                <a:gd name="T6" fmla="*/ 127 w 220"/>
                <a:gd name="T7" fmla="*/ 103 h 424"/>
                <a:gd name="T8" fmla="*/ 202 w 220"/>
                <a:gd name="T9" fmla="*/ 121 h 424"/>
                <a:gd name="T10" fmla="*/ 218 w 220"/>
                <a:gd name="T11" fmla="*/ 63 h 424"/>
                <a:gd name="T12" fmla="*/ 142 w 220"/>
                <a:gd name="T13" fmla="*/ 45 h 424"/>
                <a:gd name="T14" fmla="*/ 142 w 220"/>
                <a:gd name="T15" fmla="*/ 0 h 424"/>
                <a:gd name="T16" fmla="*/ 91 w 220"/>
                <a:gd name="T17" fmla="*/ 0 h 424"/>
                <a:gd name="T18" fmla="*/ 91 w 220"/>
                <a:gd name="T19" fmla="*/ 49 h 424"/>
                <a:gd name="T20" fmla="*/ 3 w 220"/>
                <a:gd name="T21" fmla="*/ 142 h 424"/>
                <a:gd name="T22" fmla="*/ 97 w 220"/>
                <a:gd name="T23" fmla="*/ 237 h 424"/>
                <a:gd name="T24" fmla="*/ 152 w 220"/>
                <a:gd name="T25" fmla="*/ 282 h 424"/>
                <a:gd name="T26" fmla="*/ 102 w 220"/>
                <a:gd name="T27" fmla="*/ 314 h 424"/>
                <a:gd name="T28" fmla="*/ 16 w 220"/>
                <a:gd name="T29" fmla="*/ 291 h 424"/>
                <a:gd name="T30" fmla="*/ 0 w 220"/>
                <a:gd name="T31" fmla="*/ 352 h 424"/>
                <a:gd name="T32" fmla="*/ 88 w 220"/>
                <a:gd name="T33" fmla="*/ 375 h 424"/>
                <a:gd name="T34" fmla="*/ 88 w 220"/>
                <a:gd name="T35" fmla="*/ 424 h 424"/>
                <a:gd name="T36" fmla="*/ 126 w 220"/>
                <a:gd name="T37" fmla="*/ 424 h 424"/>
                <a:gd name="T38" fmla="*/ 125 w 220"/>
                <a:gd name="T39" fmla="*/ 415 h 424"/>
                <a:gd name="T40" fmla="*/ 182 w 220"/>
                <a:gd name="T41" fmla="*/ 259 h 424"/>
                <a:gd name="T42" fmla="*/ 220 w 220"/>
                <a:gd name="T43" fmla="*/ 2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424">
                  <a:moveTo>
                    <a:pt x="220" y="227"/>
                  </a:moveTo>
                  <a:cubicBezTo>
                    <a:pt x="207" y="206"/>
                    <a:pt x="183" y="190"/>
                    <a:pt x="146" y="177"/>
                  </a:cubicBezTo>
                  <a:cubicBezTo>
                    <a:pt x="101" y="161"/>
                    <a:pt x="83" y="149"/>
                    <a:pt x="83" y="133"/>
                  </a:cubicBezTo>
                  <a:cubicBezTo>
                    <a:pt x="83" y="118"/>
                    <a:pt x="94" y="103"/>
                    <a:pt x="127" y="103"/>
                  </a:cubicBezTo>
                  <a:cubicBezTo>
                    <a:pt x="165" y="103"/>
                    <a:pt x="189" y="115"/>
                    <a:pt x="202" y="121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00" y="54"/>
                    <a:pt x="176" y="46"/>
                    <a:pt x="142" y="45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35" y="59"/>
                    <a:pt x="3" y="95"/>
                    <a:pt x="3" y="142"/>
                  </a:cubicBezTo>
                  <a:cubicBezTo>
                    <a:pt x="3" y="192"/>
                    <a:pt x="41" y="218"/>
                    <a:pt x="97" y="237"/>
                  </a:cubicBezTo>
                  <a:cubicBezTo>
                    <a:pt x="136" y="250"/>
                    <a:pt x="152" y="262"/>
                    <a:pt x="152" y="282"/>
                  </a:cubicBezTo>
                  <a:cubicBezTo>
                    <a:pt x="152" y="302"/>
                    <a:pt x="132" y="314"/>
                    <a:pt x="102" y="314"/>
                  </a:cubicBezTo>
                  <a:cubicBezTo>
                    <a:pt x="68" y="314"/>
                    <a:pt x="37" y="303"/>
                    <a:pt x="16" y="29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" y="363"/>
                    <a:pt x="54" y="373"/>
                    <a:pt x="88" y="375"/>
                  </a:cubicBezTo>
                  <a:cubicBezTo>
                    <a:pt x="88" y="424"/>
                    <a:pt x="88" y="424"/>
                    <a:pt x="88" y="424"/>
                  </a:cubicBezTo>
                  <a:cubicBezTo>
                    <a:pt x="126" y="424"/>
                    <a:pt x="126" y="424"/>
                    <a:pt x="126" y="424"/>
                  </a:cubicBezTo>
                  <a:cubicBezTo>
                    <a:pt x="126" y="421"/>
                    <a:pt x="126" y="418"/>
                    <a:pt x="125" y="415"/>
                  </a:cubicBezTo>
                  <a:cubicBezTo>
                    <a:pt x="123" y="357"/>
                    <a:pt x="143" y="301"/>
                    <a:pt x="182" y="259"/>
                  </a:cubicBezTo>
                  <a:cubicBezTo>
                    <a:pt x="193" y="247"/>
                    <a:pt x="206" y="236"/>
                    <a:pt x="220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320"/>
            <p:cNvSpPr>
              <a:spLocks noEditPoints="1"/>
            </p:cNvSpPr>
            <p:nvPr/>
          </p:nvSpPr>
          <p:spPr bwMode="auto">
            <a:xfrm>
              <a:off x="7102914" y="4535556"/>
              <a:ext cx="405447" cy="394026"/>
            </a:xfrm>
            <a:custGeom>
              <a:avLst/>
              <a:gdLst>
                <a:gd name="T0" fmla="*/ 587 w 601"/>
                <a:gd name="T1" fmla="*/ 493 h 584"/>
                <a:gd name="T2" fmla="*/ 457 w 601"/>
                <a:gd name="T3" fmla="*/ 373 h 584"/>
                <a:gd name="T4" fmla="*/ 431 w 601"/>
                <a:gd name="T5" fmla="*/ 365 h 584"/>
                <a:gd name="T6" fmla="*/ 389 w 601"/>
                <a:gd name="T7" fmla="*/ 326 h 584"/>
                <a:gd name="T8" fmla="*/ 354 w 601"/>
                <a:gd name="T9" fmla="*/ 74 h 584"/>
                <a:gd name="T10" fmla="*/ 74 w 601"/>
                <a:gd name="T11" fmla="*/ 85 h 584"/>
                <a:gd name="T12" fmla="*/ 86 w 601"/>
                <a:gd name="T13" fmla="*/ 366 h 584"/>
                <a:gd name="T14" fmla="*/ 331 w 601"/>
                <a:gd name="T15" fmla="*/ 385 h 584"/>
                <a:gd name="T16" fmla="*/ 374 w 601"/>
                <a:gd name="T17" fmla="*/ 424 h 584"/>
                <a:gd name="T18" fmla="*/ 384 w 601"/>
                <a:gd name="T19" fmla="*/ 452 h 584"/>
                <a:gd name="T20" fmla="*/ 515 w 601"/>
                <a:gd name="T21" fmla="*/ 572 h 584"/>
                <a:gd name="T22" fmla="*/ 560 w 601"/>
                <a:gd name="T23" fmla="*/ 570 h 584"/>
                <a:gd name="T24" fmla="*/ 589 w 601"/>
                <a:gd name="T25" fmla="*/ 538 h 584"/>
                <a:gd name="T26" fmla="*/ 587 w 601"/>
                <a:gd name="T27" fmla="*/ 493 h 584"/>
                <a:gd name="T28" fmla="*/ 320 w 601"/>
                <a:gd name="T29" fmla="*/ 312 h 584"/>
                <a:gd name="T30" fmla="*/ 131 w 601"/>
                <a:gd name="T31" fmla="*/ 317 h 584"/>
                <a:gd name="T32" fmla="*/ 120 w 601"/>
                <a:gd name="T33" fmla="*/ 128 h 584"/>
                <a:gd name="T34" fmla="*/ 310 w 601"/>
                <a:gd name="T35" fmla="*/ 123 h 584"/>
                <a:gd name="T36" fmla="*/ 320 w 601"/>
                <a:gd name="T37" fmla="*/ 31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" h="584">
                  <a:moveTo>
                    <a:pt x="587" y="493"/>
                  </a:moveTo>
                  <a:cubicBezTo>
                    <a:pt x="457" y="373"/>
                    <a:pt x="457" y="373"/>
                    <a:pt x="457" y="373"/>
                  </a:cubicBezTo>
                  <a:cubicBezTo>
                    <a:pt x="450" y="367"/>
                    <a:pt x="440" y="364"/>
                    <a:pt x="431" y="365"/>
                  </a:cubicBezTo>
                  <a:cubicBezTo>
                    <a:pt x="389" y="326"/>
                    <a:pt x="389" y="326"/>
                    <a:pt x="389" y="326"/>
                  </a:cubicBezTo>
                  <a:cubicBezTo>
                    <a:pt x="438" y="246"/>
                    <a:pt x="426" y="140"/>
                    <a:pt x="354" y="74"/>
                  </a:cubicBezTo>
                  <a:cubicBezTo>
                    <a:pt x="273" y="0"/>
                    <a:pt x="148" y="5"/>
                    <a:pt x="74" y="85"/>
                  </a:cubicBezTo>
                  <a:cubicBezTo>
                    <a:pt x="0" y="166"/>
                    <a:pt x="6" y="291"/>
                    <a:pt x="86" y="366"/>
                  </a:cubicBezTo>
                  <a:cubicBezTo>
                    <a:pt x="155" y="429"/>
                    <a:pt x="257" y="435"/>
                    <a:pt x="331" y="385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3" y="434"/>
                    <a:pt x="376" y="444"/>
                    <a:pt x="384" y="452"/>
                  </a:cubicBezTo>
                  <a:cubicBezTo>
                    <a:pt x="515" y="572"/>
                    <a:pt x="515" y="572"/>
                    <a:pt x="515" y="572"/>
                  </a:cubicBezTo>
                  <a:cubicBezTo>
                    <a:pt x="528" y="584"/>
                    <a:pt x="548" y="583"/>
                    <a:pt x="560" y="570"/>
                  </a:cubicBezTo>
                  <a:cubicBezTo>
                    <a:pt x="589" y="538"/>
                    <a:pt x="589" y="538"/>
                    <a:pt x="589" y="538"/>
                  </a:cubicBezTo>
                  <a:cubicBezTo>
                    <a:pt x="601" y="525"/>
                    <a:pt x="600" y="505"/>
                    <a:pt x="587" y="493"/>
                  </a:cubicBezTo>
                  <a:close/>
                  <a:moveTo>
                    <a:pt x="320" y="312"/>
                  </a:moveTo>
                  <a:cubicBezTo>
                    <a:pt x="271" y="365"/>
                    <a:pt x="186" y="368"/>
                    <a:pt x="131" y="317"/>
                  </a:cubicBezTo>
                  <a:cubicBezTo>
                    <a:pt x="76" y="267"/>
                    <a:pt x="71" y="182"/>
                    <a:pt x="120" y="128"/>
                  </a:cubicBezTo>
                  <a:cubicBezTo>
                    <a:pt x="170" y="74"/>
                    <a:pt x="255" y="72"/>
                    <a:pt x="310" y="123"/>
                  </a:cubicBezTo>
                  <a:cubicBezTo>
                    <a:pt x="365" y="173"/>
                    <a:pt x="370" y="258"/>
                    <a:pt x="320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321"/>
            <p:cNvSpPr/>
            <p:nvPr/>
          </p:nvSpPr>
          <p:spPr bwMode="auto">
            <a:xfrm>
              <a:off x="7200564" y="4612362"/>
              <a:ext cx="98507" cy="139908"/>
            </a:xfrm>
            <a:custGeom>
              <a:avLst/>
              <a:gdLst>
                <a:gd name="T0" fmla="*/ 0 w 345"/>
                <a:gd name="T1" fmla="*/ 227 h 490"/>
                <a:gd name="T2" fmla="*/ 85 w 345"/>
                <a:gd name="T3" fmla="*/ 227 h 490"/>
                <a:gd name="T4" fmla="*/ 85 w 345"/>
                <a:gd name="T5" fmla="*/ 490 h 490"/>
                <a:gd name="T6" fmla="*/ 260 w 345"/>
                <a:gd name="T7" fmla="*/ 490 h 490"/>
                <a:gd name="T8" fmla="*/ 260 w 345"/>
                <a:gd name="T9" fmla="*/ 227 h 490"/>
                <a:gd name="T10" fmla="*/ 345 w 345"/>
                <a:gd name="T11" fmla="*/ 227 h 490"/>
                <a:gd name="T12" fmla="*/ 175 w 345"/>
                <a:gd name="T13" fmla="*/ 0 h 490"/>
                <a:gd name="T14" fmla="*/ 0 w 345"/>
                <a:gd name="T15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" h="490">
                  <a:moveTo>
                    <a:pt x="0" y="227"/>
                  </a:moveTo>
                  <a:lnTo>
                    <a:pt x="85" y="227"/>
                  </a:lnTo>
                  <a:lnTo>
                    <a:pt x="85" y="490"/>
                  </a:lnTo>
                  <a:lnTo>
                    <a:pt x="260" y="490"/>
                  </a:lnTo>
                  <a:lnTo>
                    <a:pt x="260" y="227"/>
                  </a:lnTo>
                  <a:lnTo>
                    <a:pt x="345" y="227"/>
                  </a:lnTo>
                  <a:lnTo>
                    <a:pt x="175" y="0"/>
                  </a:lnTo>
                  <a:lnTo>
                    <a:pt x="0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487212" y="5014885"/>
            <a:ext cx="666704" cy="639007"/>
            <a:chOff x="8208916" y="4789598"/>
            <a:chExt cx="666704" cy="639007"/>
          </a:xfrm>
          <a:solidFill>
            <a:srgbClr val="171E28"/>
          </a:solidFill>
        </p:grpSpPr>
        <p:sp>
          <p:nvSpPr>
            <p:cNvPr id="103" name="Freeform 324"/>
            <p:cNvSpPr/>
            <p:nvPr/>
          </p:nvSpPr>
          <p:spPr bwMode="auto">
            <a:xfrm>
              <a:off x="8208916" y="4789598"/>
              <a:ext cx="521085" cy="524225"/>
            </a:xfrm>
            <a:custGeom>
              <a:avLst/>
              <a:gdLst>
                <a:gd name="T0" fmla="*/ 415 w 772"/>
                <a:gd name="T1" fmla="*/ 683 h 777"/>
                <a:gd name="T2" fmla="*/ 386 w 772"/>
                <a:gd name="T3" fmla="*/ 684 h 777"/>
                <a:gd name="T4" fmla="*/ 93 w 772"/>
                <a:gd name="T5" fmla="*/ 389 h 777"/>
                <a:gd name="T6" fmla="*/ 386 w 772"/>
                <a:gd name="T7" fmla="*/ 93 h 777"/>
                <a:gd name="T8" fmla="*/ 679 w 772"/>
                <a:gd name="T9" fmla="*/ 379 h 777"/>
                <a:gd name="T10" fmla="*/ 754 w 772"/>
                <a:gd name="T11" fmla="*/ 424 h 777"/>
                <a:gd name="T12" fmla="*/ 769 w 772"/>
                <a:gd name="T13" fmla="*/ 439 h 777"/>
                <a:gd name="T14" fmla="*/ 772 w 772"/>
                <a:gd name="T15" fmla="*/ 389 h 777"/>
                <a:gd name="T16" fmla="*/ 386 w 772"/>
                <a:gd name="T17" fmla="*/ 0 h 777"/>
                <a:gd name="T18" fmla="*/ 0 w 772"/>
                <a:gd name="T19" fmla="*/ 389 h 777"/>
                <a:gd name="T20" fmla="*/ 386 w 772"/>
                <a:gd name="T21" fmla="*/ 777 h 777"/>
                <a:gd name="T22" fmla="*/ 487 w 772"/>
                <a:gd name="T23" fmla="*/ 764 h 777"/>
                <a:gd name="T24" fmla="*/ 461 w 772"/>
                <a:gd name="T25" fmla="*/ 742 h 777"/>
                <a:gd name="T26" fmla="*/ 415 w 772"/>
                <a:gd name="T27" fmla="*/ 68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2" h="777">
                  <a:moveTo>
                    <a:pt x="415" y="683"/>
                  </a:moveTo>
                  <a:cubicBezTo>
                    <a:pt x="405" y="684"/>
                    <a:pt x="396" y="684"/>
                    <a:pt x="386" y="684"/>
                  </a:cubicBezTo>
                  <a:cubicBezTo>
                    <a:pt x="225" y="684"/>
                    <a:pt x="93" y="552"/>
                    <a:pt x="93" y="389"/>
                  </a:cubicBezTo>
                  <a:cubicBezTo>
                    <a:pt x="93" y="225"/>
                    <a:pt x="225" y="93"/>
                    <a:pt x="386" y="93"/>
                  </a:cubicBezTo>
                  <a:cubicBezTo>
                    <a:pt x="545" y="93"/>
                    <a:pt x="674" y="220"/>
                    <a:pt x="679" y="379"/>
                  </a:cubicBezTo>
                  <a:cubicBezTo>
                    <a:pt x="707" y="388"/>
                    <a:pt x="732" y="404"/>
                    <a:pt x="754" y="424"/>
                  </a:cubicBezTo>
                  <a:cubicBezTo>
                    <a:pt x="759" y="428"/>
                    <a:pt x="764" y="434"/>
                    <a:pt x="769" y="439"/>
                  </a:cubicBezTo>
                  <a:cubicBezTo>
                    <a:pt x="771" y="422"/>
                    <a:pt x="772" y="406"/>
                    <a:pt x="772" y="389"/>
                  </a:cubicBezTo>
                  <a:cubicBezTo>
                    <a:pt x="772" y="174"/>
                    <a:pt x="599" y="0"/>
                    <a:pt x="386" y="0"/>
                  </a:cubicBezTo>
                  <a:cubicBezTo>
                    <a:pt x="173" y="0"/>
                    <a:pt x="0" y="174"/>
                    <a:pt x="0" y="389"/>
                  </a:cubicBezTo>
                  <a:cubicBezTo>
                    <a:pt x="0" y="603"/>
                    <a:pt x="173" y="777"/>
                    <a:pt x="386" y="777"/>
                  </a:cubicBezTo>
                  <a:cubicBezTo>
                    <a:pt x="421" y="777"/>
                    <a:pt x="455" y="772"/>
                    <a:pt x="487" y="764"/>
                  </a:cubicBezTo>
                  <a:cubicBezTo>
                    <a:pt x="478" y="757"/>
                    <a:pt x="469" y="750"/>
                    <a:pt x="461" y="742"/>
                  </a:cubicBezTo>
                  <a:cubicBezTo>
                    <a:pt x="442" y="725"/>
                    <a:pt x="426" y="705"/>
                    <a:pt x="415" y="6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325"/>
            <p:cNvSpPr/>
            <p:nvPr/>
          </p:nvSpPr>
          <p:spPr bwMode="auto">
            <a:xfrm>
              <a:off x="8387941" y="4908948"/>
              <a:ext cx="147617" cy="286097"/>
            </a:xfrm>
            <a:custGeom>
              <a:avLst/>
              <a:gdLst>
                <a:gd name="T0" fmla="*/ 219 w 219"/>
                <a:gd name="T1" fmla="*/ 227 h 424"/>
                <a:gd name="T2" fmla="*/ 146 w 219"/>
                <a:gd name="T3" fmla="*/ 177 h 424"/>
                <a:gd name="T4" fmla="*/ 82 w 219"/>
                <a:gd name="T5" fmla="*/ 133 h 424"/>
                <a:gd name="T6" fmla="*/ 127 w 219"/>
                <a:gd name="T7" fmla="*/ 103 h 424"/>
                <a:gd name="T8" fmla="*/ 202 w 219"/>
                <a:gd name="T9" fmla="*/ 121 h 424"/>
                <a:gd name="T10" fmla="*/ 218 w 219"/>
                <a:gd name="T11" fmla="*/ 63 h 424"/>
                <a:gd name="T12" fmla="*/ 142 w 219"/>
                <a:gd name="T13" fmla="*/ 45 h 424"/>
                <a:gd name="T14" fmla="*/ 142 w 219"/>
                <a:gd name="T15" fmla="*/ 0 h 424"/>
                <a:gd name="T16" fmla="*/ 91 w 219"/>
                <a:gd name="T17" fmla="*/ 0 h 424"/>
                <a:gd name="T18" fmla="*/ 91 w 219"/>
                <a:gd name="T19" fmla="*/ 49 h 424"/>
                <a:gd name="T20" fmla="*/ 3 w 219"/>
                <a:gd name="T21" fmla="*/ 142 h 424"/>
                <a:gd name="T22" fmla="*/ 97 w 219"/>
                <a:gd name="T23" fmla="*/ 237 h 424"/>
                <a:gd name="T24" fmla="*/ 152 w 219"/>
                <a:gd name="T25" fmla="*/ 282 h 424"/>
                <a:gd name="T26" fmla="*/ 102 w 219"/>
                <a:gd name="T27" fmla="*/ 314 h 424"/>
                <a:gd name="T28" fmla="*/ 15 w 219"/>
                <a:gd name="T29" fmla="*/ 291 h 424"/>
                <a:gd name="T30" fmla="*/ 0 w 219"/>
                <a:gd name="T31" fmla="*/ 352 h 424"/>
                <a:gd name="T32" fmla="*/ 88 w 219"/>
                <a:gd name="T33" fmla="*/ 375 h 424"/>
                <a:gd name="T34" fmla="*/ 88 w 219"/>
                <a:gd name="T35" fmla="*/ 424 h 424"/>
                <a:gd name="T36" fmla="*/ 126 w 219"/>
                <a:gd name="T37" fmla="*/ 424 h 424"/>
                <a:gd name="T38" fmla="*/ 125 w 219"/>
                <a:gd name="T39" fmla="*/ 415 h 424"/>
                <a:gd name="T40" fmla="*/ 182 w 219"/>
                <a:gd name="T41" fmla="*/ 259 h 424"/>
                <a:gd name="T42" fmla="*/ 219 w 219"/>
                <a:gd name="T43" fmla="*/ 2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424">
                  <a:moveTo>
                    <a:pt x="219" y="227"/>
                  </a:moveTo>
                  <a:cubicBezTo>
                    <a:pt x="207" y="206"/>
                    <a:pt x="183" y="190"/>
                    <a:pt x="146" y="177"/>
                  </a:cubicBezTo>
                  <a:cubicBezTo>
                    <a:pt x="101" y="161"/>
                    <a:pt x="82" y="149"/>
                    <a:pt x="82" y="133"/>
                  </a:cubicBezTo>
                  <a:cubicBezTo>
                    <a:pt x="82" y="118"/>
                    <a:pt x="93" y="103"/>
                    <a:pt x="127" y="103"/>
                  </a:cubicBezTo>
                  <a:cubicBezTo>
                    <a:pt x="165" y="103"/>
                    <a:pt x="189" y="115"/>
                    <a:pt x="202" y="121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00" y="54"/>
                    <a:pt x="176" y="46"/>
                    <a:pt x="142" y="45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35" y="60"/>
                    <a:pt x="3" y="95"/>
                    <a:pt x="3" y="142"/>
                  </a:cubicBezTo>
                  <a:cubicBezTo>
                    <a:pt x="3" y="192"/>
                    <a:pt x="41" y="218"/>
                    <a:pt x="97" y="237"/>
                  </a:cubicBezTo>
                  <a:cubicBezTo>
                    <a:pt x="136" y="250"/>
                    <a:pt x="152" y="262"/>
                    <a:pt x="152" y="282"/>
                  </a:cubicBezTo>
                  <a:cubicBezTo>
                    <a:pt x="152" y="302"/>
                    <a:pt x="132" y="314"/>
                    <a:pt x="102" y="314"/>
                  </a:cubicBezTo>
                  <a:cubicBezTo>
                    <a:pt x="68" y="314"/>
                    <a:pt x="37" y="303"/>
                    <a:pt x="15" y="29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" y="363"/>
                    <a:pt x="53" y="373"/>
                    <a:pt x="88" y="375"/>
                  </a:cubicBezTo>
                  <a:cubicBezTo>
                    <a:pt x="88" y="424"/>
                    <a:pt x="88" y="424"/>
                    <a:pt x="88" y="424"/>
                  </a:cubicBezTo>
                  <a:cubicBezTo>
                    <a:pt x="126" y="424"/>
                    <a:pt x="126" y="424"/>
                    <a:pt x="126" y="424"/>
                  </a:cubicBezTo>
                  <a:cubicBezTo>
                    <a:pt x="126" y="421"/>
                    <a:pt x="125" y="418"/>
                    <a:pt x="125" y="415"/>
                  </a:cubicBezTo>
                  <a:cubicBezTo>
                    <a:pt x="123" y="357"/>
                    <a:pt x="143" y="302"/>
                    <a:pt x="182" y="259"/>
                  </a:cubicBezTo>
                  <a:cubicBezTo>
                    <a:pt x="193" y="247"/>
                    <a:pt x="206" y="236"/>
                    <a:pt x="219" y="2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326"/>
            <p:cNvSpPr>
              <a:spLocks noEditPoints="1"/>
            </p:cNvSpPr>
            <p:nvPr/>
          </p:nvSpPr>
          <p:spPr bwMode="auto">
            <a:xfrm>
              <a:off x="8470173" y="5034579"/>
              <a:ext cx="405447" cy="394026"/>
            </a:xfrm>
            <a:custGeom>
              <a:avLst/>
              <a:gdLst>
                <a:gd name="T0" fmla="*/ 587 w 601"/>
                <a:gd name="T1" fmla="*/ 493 h 584"/>
                <a:gd name="T2" fmla="*/ 457 w 601"/>
                <a:gd name="T3" fmla="*/ 373 h 584"/>
                <a:gd name="T4" fmla="*/ 431 w 601"/>
                <a:gd name="T5" fmla="*/ 365 h 584"/>
                <a:gd name="T6" fmla="*/ 388 w 601"/>
                <a:gd name="T7" fmla="*/ 326 h 584"/>
                <a:gd name="T8" fmla="*/ 354 w 601"/>
                <a:gd name="T9" fmla="*/ 74 h 584"/>
                <a:gd name="T10" fmla="*/ 74 w 601"/>
                <a:gd name="T11" fmla="*/ 86 h 584"/>
                <a:gd name="T12" fmla="*/ 86 w 601"/>
                <a:gd name="T13" fmla="*/ 366 h 584"/>
                <a:gd name="T14" fmla="*/ 331 w 601"/>
                <a:gd name="T15" fmla="*/ 385 h 584"/>
                <a:gd name="T16" fmla="*/ 374 w 601"/>
                <a:gd name="T17" fmla="*/ 424 h 584"/>
                <a:gd name="T18" fmla="*/ 384 w 601"/>
                <a:gd name="T19" fmla="*/ 452 h 584"/>
                <a:gd name="T20" fmla="*/ 515 w 601"/>
                <a:gd name="T21" fmla="*/ 572 h 584"/>
                <a:gd name="T22" fmla="*/ 559 w 601"/>
                <a:gd name="T23" fmla="*/ 570 h 584"/>
                <a:gd name="T24" fmla="*/ 589 w 601"/>
                <a:gd name="T25" fmla="*/ 538 h 584"/>
                <a:gd name="T26" fmla="*/ 587 w 601"/>
                <a:gd name="T27" fmla="*/ 493 h 584"/>
                <a:gd name="T28" fmla="*/ 320 w 601"/>
                <a:gd name="T29" fmla="*/ 312 h 584"/>
                <a:gd name="T30" fmla="*/ 131 w 601"/>
                <a:gd name="T31" fmla="*/ 317 h 584"/>
                <a:gd name="T32" fmla="*/ 120 w 601"/>
                <a:gd name="T33" fmla="*/ 128 h 584"/>
                <a:gd name="T34" fmla="*/ 310 w 601"/>
                <a:gd name="T35" fmla="*/ 123 h 584"/>
                <a:gd name="T36" fmla="*/ 320 w 601"/>
                <a:gd name="T37" fmla="*/ 31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" h="584">
                  <a:moveTo>
                    <a:pt x="587" y="493"/>
                  </a:moveTo>
                  <a:cubicBezTo>
                    <a:pt x="457" y="373"/>
                    <a:pt x="457" y="373"/>
                    <a:pt x="457" y="373"/>
                  </a:cubicBezTo>
                  <a:cubicBezTo>
                    <a:pt x="449" y="367"/>
                    <a:pt x="440" y="364"/>
                    <a:pt x="431" y="365"/>
                  </a:cubicBezTo>
                  <a:cubicBezTo>
                    <a:pt x="388" y="326"/>
                    <a:pt x="388" y="326"/>
                    <a:pt x="388" y="326"/>
                  </a:cubicBezTo>
                  <a:cubicBezTo>
                    <a:pt x="438" y="247"/>
                    <a:pt x="426" y="140"/>
                    <a:pt x="354" y="74"/>
                  </a:cubicBezTo>
                  <a:cubicBezTo>
                    <a:pt x="273" y="0"/>
                    <a:pt x="148" y="5"/>
                    <a:pt x="74" y="86"/>
                  </a:cubicBezTo>
                  <a:cubicBezTo>
                    <a:pt x="0" y="166"/>
                    <a:pt x="5" y="292"/>
                    <a:pt x="86" y="366"/>
                  </a:cubicBezTo>
                  <a:cubicBezTo>
                    <a:pt x="155" y="429"/>
                    <a:pt x="257" y="435"/>
                    <a:pt x="331" y="385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3" y="434"/>
                    <a:pt x="376" y="445"/>
                    <a:pt x="384" y="452"/>
                  </a:cubicBezTo>
                  <a:cubicBezTo>
                    <a:pt x="515" y="572"/>
                    <a:pt x="515" y="572"/>
                    <a:pt x="515" y="572"/>
                  </a:cubicBezTo>
                  <a:cubicBezTo>
                    <a:pt x="528" y="584"/>
                    <a:pt x="548" y="583"/>
                    <a:pt x="559" y="570"/>
                  </a:cubicBezTo>
                  <a:cubicBezTo>
                    <a:pt x="589" y="538"/>
                    <a:pt x="589" y="538"/>
                    <a:pt x="589" y="538"/>
                  </a:cubicBezTo>
                  <a:cubicBezTo>
                    <a:pt x="601" y="525"/>
                    <a:pt x="600" y="505"/>
                    <a:pt x="587" y="493"/>
                  </a:cubicBezTo>
                  <a:close/>
                  <a:moveTo>
                    <a:pt x="320" y="312"/>
                  </a:moveTo>
                  <a:cubicBezTo>
                    <a:pt x="271" y="366"/>
                    <a:pt x="186" y="368"/>
                    <a:pt x="131" y="317"/>
                  </a:cubicBezTo>
                  <a:cubicBezTo>
                    <a:pt x="76" y="267"/>
                    <a:pt x="71" y="182"/>
                    <a:pt x="120" y="128"/>
                  </a:cubicBezTo>
                  <a:cubicBezTo>
                    <a:pt x="170" y="75"/>
                    <a:pt x="255" y="72"/>
                    <a:pt x="310" y="123"/>
                  </a:cubicBezTo>
                  <a:cubicBezTo>
                    <a:pt x="365" y="173"/>
                    <a:pt x="369" y="258"/>
                    <a:pt x="320" y="3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327"/>
            <p:cNvSpPr/>
            <p:nvPr/>
          </p:nvSpPr>
          <p:spPr bwMode="auto">
            <a:xfrm>
              <a:off x="8568108" y="5119381"/>
              <a:ext cx="98221" cy="140479"/>
            </a:xfrm>
            <a:custGeom>
              <a:avLst/>
              <a:gdLst>
                <a:gd name="T0" fmla="*/ 257 w 344"/>
                <a:gd name="T1" fmla="*/ 0 h 492"/>
                <a:gd name="T2" fmla="*/ 85 w 344"/>
                <a:gd name="T3" fmla="*/ 0 h 492"/>
                <a:gd name="T4" fmla="*/ 85 w 344"/>
                <a:gd name="T5" fmla="*/ 265 h 492"/>
                <a:gd name="T6" fmla="*/ 0 w 344"/>
                <a:gd name="T7" fmla="*/ 265 h 492"/>
                <a:gd name="T8" fmla="*/ 170 w 344"/>
                <a:gd name="T9" fmla="*/ 492 h 492"/>
                <a:gd name="T10" fmla="*/ 344 w 344"/>
                <a:gd name="T11" fmla="*/ 265 h 492"/>
                <a:gd name="T12" fmla="*/ 257 w 344"/>
                <a:gd name="T13" fmla="*/ 265 h 492"/>
                <a:gd name="T14" fmla="*/ 257 w 344"/>
                <a:gd name="T15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492">
                  <a:moveTo>
                    <a:pt x="257" y="0"/>
                  </a:moveTo>
                  <a:lnTo>
                    <a:pt x="85" y="0"/>
                  </a:lnTo>
                  <a:lnTo>
                    <a:pt x="85" y="265"/>
                  </a:lnTo>
                  <a:lnTo>
                    <a:pt x="0" y="265"/>
                  </a:lnTo>
                  <a:lnTo>
                    <a:pt x="170" y="492"/>
                  </a:lnTo>
                  <a:lnTo>
                    <a:pt x="344" y="265"/>
                  </a:lnTo>
                  <a:lnTo>
                    <a:pt x="257" y="265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8481788" y="3885345"/>
            <a:ext cx="759784" cy="553349"/>
            <a:chOff x="8203492" y="3660058"/>
            <a:chExt cx="759784" cy="553349"/>
          </a:xfrm>
          <a:solidFill>
            <a:srgbClr val="171E28"/>
          </a:solidFill>
        </p:grpSpPr>
        <p:sp>
          <p:nvSpPr>
            <p:cNvPr id="108" name="Rectangle 330"/>
            <p:cNvSpPr>
              <a:spLocks noChangeArrowheads="1"/>
            </p:cNvSpPr>
            <p:nvPr/>
          </p:nvSpPr>
          <p:spPr bwMode="auto">
            <a:xfrm>
              <a:off x="8387941" y="3843080"/>
              <a:ext cx="236701" cy="2198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331"/>
            <p:cNvSpPr>
              <a:spLocks noChangeArrowheads="1"/>
            </p:cNvSpPr>
            <p:nvPr/>
          </p:nvSpPr>
          <p:spPr bwMode="auto">
            <a:xfrm>
              <a:off x="8389940" y="3898187"/>
              <a:ext cx="236701" cy="217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332"/>
            <p:cNvSpPr/>
            <p:nvPr/>
          </p:nvSpPr>
          <p:spPr bwMode="auto">
            <a:xfrm>
              <a:off x="8340544" y="3784262"/>
              <a:ext cx="335493" cy="400022"/>
            </a:xfrm>
            <a:custGeom>
              <a:avLst/>
              <a:gdLst>
                <a:gd name="T0" fmla="*/ 0 w 1175"/>
                <a:gd name="T1" fmla="*/ 0 h 1401"/>
                <a:gd name="T2" fmla="*/ 0 w 1175"/>
                <a:gd name="T3" fmla="*/ 40 h 1401"/>
                <a:gd name="T4" fmla="*/ 109 w 1175"/>
                <a:gd name="T5" fmla="*/ 309 h 1401"/>
                <a:gd name="T6" fmla="*/ 109 w 1175"/>
                <a:gd name="T7" fmla="*/ 109 h 1401"/>
                <a:gd name="T8" fmla="*/ 1066 w 1175"/>
                <a:gd name="T9" fmla="*/ 109 h 1401"/>
                <a:gd name="T10" fmla="*/ 1066 w 1175"/>
                <a:gd name="T11" fmla="*/ 1290 h 1401"/>
                <a:gd name="T12" fmla="*/ 324 w 1175"/>
                <a:gd name="T13" fmla="*/ 1290 h 1401"/>
                <a:gd name="T14" fmla="*/ 324 w 1175"/>
                <a:gd name="T15" fmla="*/ 1297 h 1401"/>
                <a:gd name="T16" fmla="*/ 317 w 1175"/>
                <a:gd name="T17" fmla="*/ 1290 h 1401"/>
                <a:gd name="T18" fmla="*/ 109 w 1175"/>
                <a:gd name="T19" fmla="*/ 1290 h 1401"/>
                <a:gd name="T20" fmla="*/ 109 w 1175"/>
                <a:gd name="T21" fmla="*/ 1092 h 1401"/>
                <a:gd name="T22" fmla="*/ 21 w 1175"/>
                <a:gd name="T23" fmla="*/ 1007 h 1401"/>
                <a:gd name="T24" fmla="*/ 17 w 1175"/>
                <a:gd name="T25" fmla="*/ 1007 h 1401"/>
                <a:gd name="T26" fmla="*/ 14 w 1175"/>
                <a:gd name="T27" fmla="*/ 999 h 1401"/>
                <a:gd name="T28" fmla="*/ 0 w 1175"/>
                <a:gd name="T29" fmla="*/ 985 h 1401"/>
                <a:gd name="T30" fmla="*/ 0 w 1175"/>
                <a:gd name="T31" fmla="*/ 1401 h 1401"/>
                <a:gd name="T32" fmla="*/ 1175 w 1175"/>
                <a:gd name="T33" fmla="*/ 1401 h 1401"/>
                <a:gd name="T34" fmla="*/ 1175 w 1175"/>
                <a:gd name="T35" fmla="*/ 0 h 1401"/>
                <a:gd name="T36" fmla="*/ 0 w 1175"/>
                <a:gd name="T37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5" h="1401">
                  <a:moveTo>
                    <a:pt x="0" y="0"/>
                  </a:moveTo>
                  <a:lnTo>
                    <a:pt x="0" y="40"/>
                  </a:lnTo>
                  <a:lnTo>
                    <a:pt x="109" y="309"/>
                  </a:lnTo>
                  <a:lnTo>
                    <a:pt x="109" y="109"/>
                  </a:lnTo>
                  <a:lnTo>
                    <a:pt x="1066" y="109"/>
                  </a:lnTo>
                  <a:lnTo>
                    <a:pt x="1066" y="1290"/>
                  </a:lnTo>
                  <a:lnTo>
                    <a:pt x="324" y="1290"/>
                  </a:lnTo>
                  <a:lnTo>
                    <a:pt x="324" y="1297"/>
                  </a:lnTo>
                  <a:lnTo>
                    <a:pt x="317" y="1290"/>
                  </a:lnTo>
                  <a:lnTo>
                    <a:pt x="109" y="1290"/>
                  </a:lnTo>
                  <a:lnTo>
                    <a:pt x="109" y="1092"/>
                  </a:lnTo>
                  <a:lnTo>
                    <a:pt x="21" y="1007"/>
                  </a:lnTo>
                  <a:lnTo>
                    <a:pt x="17" y="1007"/>
                  </a:lnTo>
                  <a:lnTo>
                    <a:pt x="14" y="999"/>
                  </a:lnTo>
                  <a:lnTo>
                    <a:pt x="0" y="985"/>
                  </a:lnTo>
                  <a:lnTo>
                    <a:pt x="0" y="1401"/>
                  </a:lnTo>
                  <a:lnTo>
                    <a:pt x="1175" y="1401"/>
                  </a:lnTo>
                  <a:lnTo>
                    <a:pt x="11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333"/>
            <p:cNvSpPr/>
            <p:nvPr/>
          </p:nvSpPr>
          <p:spPr bwMode="auto">
            <a:xfrm>
              <a:off x="8402789" y="3947583"/>
              <a:ext cx="222425" cy="21415"/>
            </a:xfrm>
            <a:custGeom>
              <a:avLst/>
              <a:gdLst>
                <a:gd name="T0" fmla="*/ 0 w 779"/>
                <a:gd name="T1" fmla="*/ 0 h 75"/>
                <a:gd name="T2" fmla="*/ 30 w 779"/>
                <a:gd name="T3" fmla="*/ 75 h 75"/>
                <a:gd name="T4" fmla="*/ 779 w 779"/>
                <a:gd name="T5" fmla="*/ 75 h 75"/>
                <a:gd name="T6" fmla="*/ 779 w 779"/>
                <a:gd name="T7" fmla="*/ 0 h 75"/>
                <a:gd name="T8" fmla="*/ 0 w 77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9" h="75">
                  <a:moveTo>
                    <a:pt x="0" y="0"/>
                  </a:moveTo>
                  <a:lnTo>
                    <a:pt x="30" y="75"/>
                  </a:lnTo>
                  <a:lnTo>
                    <a:pt x="779" y="75"/>
                  </a:lnTo>
                  <a:lnTo>
                    <a:pt x="77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334"/>
            <p:cNvSpPr/>
            <p:nvPr/>
          </p:nvSpPr>
          <p:spPr bwMode="auto">
            <a:xfrm>
              <a:off x="8425060" y="4002975"/>
              <a:ext cx="202152" cy="21415"/>
            </a:xfrm>
            <a:custGeom>
              <a:avLst/>
              <a:gdLst>
                <a:gd name="T0" fmla="*/ 42 w 708"/>
                <a:gd name="T1" fmla="*/ 75 h 75"/>
                <a:gd name="T2" fmla="*/ 708 w 708"/>
                <a:gd name="T3" fmla="*/ 75 h 75"/>
                <a:gd name="T4" fmla="*/ 708 w 708"/>
                <a:gd name="T5" fmla="*/ 0 h 75"/>
                <a:gd name="T6" fmla="*/ 0 w 708"/>
                <a:gd name="T7" fmla="*/ 0 h 75"/>
                <a:gd name="T8" fmla="*/ 42 w 70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75">
                  <a:moveTo>
                    <a:pt x="42" y="75"/>
                  </a:moveTo>
                  <a:lnTo>
                    <a:pt x="708" y="75"/>
                  </a:lnTo>
                  <a:lnTo>
                    <a:pt x="708" y="0"/>
                  </a:lnTo>
                  <a:lnTo>
                    <a:pt x="0" y="0"/>
                  </a:lnTo>
                  <a:lnTo>
                    <a:pt x="42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335"/>
            <p:cNvSpPr/>
            <p:nvPr/>
          </p:nvSpPr>
          <p:spPr bwMode="auto">
            <a:xfrm>
              <a:off x="8435624" y="4046089"/>
              <a:ext cx="191017" cy="21415"/>
            </a:xfrm>
            <a:custGeom>
              <a:avLst/>
              <a:gdLst>
                <a:gd name="T0" fmla="*/ 3 w 669"/>
                <a:gd name="T1" fmla="*/ 0 h 75"/>
                <a:gd name="T2" fmla="*/ 0 w 669"/>
                <a:gd name="T3" fmla="*/ 75 h 75"/>
                <a:gd name="T4" fmla="*/ 669 w 669"/>
                <a:gd name="T5" fmla="*/ 75 h 75"/>
                <a:gd name="T6" fmla="*/ 669 w 669"/>
                <a:gd name="T7" fmla="*/ 0 h 75"/>
                <a:gd name="T8" fmla="*/ 3 w 66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75">
                  <a:moveTo>
                    <a:pt x="3" y="0"/>
                  </a:moveTo>
                  <a:lnTo>
                    <a:pt x="0" y="75"/>
                  </a:lnTo>
                  <a:lnTo>
                    <a:pt x="669" y="75"/>
                  </a:lnTo>
                  <a:lnTo>
                    <a:pt x="669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336"/>
            <p:cNvSpPr/>
            <p:nvPr/>
          </p:nvSpPr>
          <p:spPr bwMode="auto">
            <a:xfrm>
              <a:off x="8352822" y="4033811"/>
              <a:ext cx="74237" cy="98506"/>
            </a:xfrm>
            <a:custGeom>
              <a:avLst/>
              <a:gdLst>
                <a:gd name="T0" fmla="*/ 250 w 260"/>
                <a:gd name="T1" fmla="*/ 345 h 345"/>
                <a:gd name="T2" fmla="*/ 260 w 260"/>
                <a:gd name="T3" fmla="*/ 0 h 345"/>
                <a:gd name="T4" fmla="*/ 0 w 260"/>
                <a:gd name="T5" fmla="*/ 107 h 345"/>
                <a:gd name="T6" fmla="*/ 250 w 260"/>
                <a:gd name="T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345">
                  <a:moveTo>
                    <a:pt x="250" y="345"/>
                  </a:moveTo>
                  <a:lnTo>
                    <a:pt x="260" y="0"/>
                  </a:lnTo>
                  <a:lnTo>
                    <a:pt x="0" y="107"/>
                  </a:lnTo>
                  <a:lnTo>
                    <a:pt x="250" y="3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337"/>
            <p:cNvSpPr/>
            <p:nvPr/>
          </p:nvSpPr>
          <p:spPr bwMode="auto">
            <a:xfrm>
              <a:off x="8203492" y="3660058"/>
              <a:ext cx="95366" cy="89655"/>
            </a:xfrm>
            <a:custGeom>
              <a:avLst/>
              <a:gdLst>
                <a:gd name="T0" fmla="*/ 120 w 141"/>
                <a:gd name="T1" fmla="*/ 35 h 133"/>
                <a:gd name="T2" fmla="*/ 60 w 141"/>
                <a:gd name="T3" fmla="*/ 10 h 133"/>
                <a:gd name="T4" fmla="*/ 34 w 141"/>
                <a:gd name="T5" fmla="*/ 20 h 133"/>
                <a:gd name="T6" fmla="*/ 9 w 141"/>
                <a:gd name="T7" fmla="*/ 79 h 133"/>
                <a:gd name="T8" fmla="*/ 31 w 141"/>
                <a:gd name="T9" fmla="*/ 133 h 133"/>
                <a:gd name="T10" fmla="*/ 141 w 141"/>
                <a:gd name="T11" fmla="*/ 88 h 133"/>
                <a:gd name="T12" fmla="*/ 120 w 141"/>
                <a:gd name="T1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33">
                  <a:moveTo>
                    <a:pt x="120" y="35"/>
                  </a:moveTo>
                  <a:cubicBezTo>
                    <a:pt x="110" y="11"/>
                    <a:pt x="83" y="0"/>
                    <a:pt x="60" y="1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1" y="30"/>
                    <a:pt x="0" y="56"/>
                    <a:pt x="9" y="79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141" y="88"/>
                    <a:pt x="141" y="88"/>
                    <a:pt x="141" y="88"/>
                  </a:cubicBezTo>
                  <a:lnTo>
                    <a:pt x="12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338"/>
            <p:cNvSpPr/>
            <p:nvPr/>
          </p:nvSpPr>
          <p:spPr bwMode="auto">
            <a:xfrm>
              <a:off x="8434482" y="4101481"/>
              <a:ext cx="194158" cy="21415"/>
            </a:xfrm>
            <a:custGeom>
              <a:avLst/>
              <a:gdLst>
                <a:gd name="T0" fmla="*/ 0 w 680"/>
                <a:gd name="T1" fmla="*/ 75 h 75"/>
                <a:gd name="T2" fmla="*/ 680 w 680"/>
                <a:gd name="T3" fmla="*/ 75 h 75"/>
                <a:gd name="T4" fmla="*/ 680 w 680"/>
                <a:gd name="T5" fmla="*/ 0 h 75"/>
                <a:gd name="T6" fmla="*/ 2 w 680"/>
                <a:gd name="T7" fmla="*/ 0 h 75"/>
                <a:gd name="T8" fmla="*/ 0 w 680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75">
                  <a:moveTo>
                    <a:pt x="0" y="75"/>
                  </a:moveTo>
                  <a:lnTo>
                    <a:pt x="680" y="75"/>
                  </a:lnTo>
                  <a:lnTo>
                    <a:pt x="680" y="0"/>
                  </a:lnTo>
                  <a:lnTo>
                    <a:pt x="2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339"/>
            <p:cNvSpPr/>
            <p:nvPr/>
          </p:nvSpPr>
          <p:spPr bwMode="auto">
            <a:xfrm>
              <a:off x="8688600" y="3859070"/>
              <a:ext cx="187591" cy="95080"/>
            </a:xfrm>
            <a:custGeom>
              <a:avLst/>
              <a:gdLst>
                <a:gd name="T0" fmla="*/ 629 w 657"/>
                <a:gd name="T1" fmla="*/ 333 h 333"/>
                <a:gd name="T2" fmla="*/ 657 w 657"/>
                <a:gd name="T3" fmla="*/ 265 h 333"/>
                <a:gd name="T4" fmla="*/ 650 w 657"/>
                <a:gd name="T5" fmla="*/ 260 h 333"/>
                <a:gd name="T6" fmla="*/ 0 w 657"/>
                <a:gd name="T7" fmla="*/ 0 h 333"/>
                <a:gd name="T8" fmla="*/ 0 w 657"/>
                <a:gd name="T9" fmla="*/ 81 h 333"/>
                <a:gd name="T10" fmla="*/ 622 w 657"/>
                <a:gd name="T11" fmla="*/ 331 h 333"/>
                <a:gd name="T12" fmla="*/ 629 w 657"/>
                <a:gd name="T13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333">
                  <a:moveTo>
                    <a:pt x="629" y="333"/>
                  </a:moveTo>
                  <a:lnTo>
                    <a:pt x="657" y="265"/>
                  </a:lnTo>
                  <a:lnTo>
                    <a:pt x="650" y="26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622" y="331"/>
                  </a:lnTo>
                  <a:lnTo>
                    <a:pt x="629" y="3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340"/>
            <p:cNvSpPr/>
            <p:nvPr/>
          </p:nvSpPr>
          <p:spPr bwMode="auto">
            <a:xfrm>
              <a:off x="8688600" y="3911035"/>
              <a:ext cx="168746" cy="87657"/>
            </a:xfrm>
            <a:custGeom>
              <a:avLst/>
              <a:gdLst>
                <a:gd name="T0" fmla="*/ 591 w 591"/>
                <a:gd name="T1" fmla="*/ 236 h 307"/>
                <a:gd name="T2" fmla="*/ 0 w 591"/>
                <a:gd name="T3" fmla="*/ 0 h 307"/>
                <a:gd name="T4" fmla="*/ 0 w 591"/>
                <a:gd name="T5" fmla="*/ 81 h 307"/>
                <a:gd name="T6" fmla="*/ 563 w 591"/>
                <a:gd name="T7" fmla="*/ 307 h 307"/>
                <a:gd name="T8" fmla="*/ 591 w 591"/>
                <a:gd name="T9" fmla="*/ 23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07">
                  <a:moveTo>
                    <a:pt x="591" y="236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563" y="307"/>
                  </a:lnTo>
                  <a:lnTo>
                    <a:pt x="591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341"/>
            <p:cNvSpPr/>
            <p:nvPr/>
          </p:nvSpPr>
          <p:spPr bwMode="auto">
            <a:xfrm>
              <a:off x="8688600" y="3800537"/>
              <a:ext cx="207863" cy="103075"/>
            </a:xfrm>
            <a:custGeom>
              <a:avLst/>
              <a:gdLst>
                <a:gd name="T0" fmla="*/ 700 w 728"/>
                <a:gd name="T1" fmla="*/ 361 h 361"/>
                <a:gd name="T2" fmla="*/ 728 w 728"/>
                <a:gd name="T3" fmla="*/ 293 h 361"/>
                <a:gd name="T4" fmla="*/ 721 w 728"/>
                <a:gd name="T5" fmla="*/ 290 h 361"/>
                <a:gd name="T6" fmla="*/ 0 w 728"/>
                <a:gd name="T7" fmla="*/ 0 h 361"/>
                <a:gd name="T8" fmla="*/ 0 w 728"/>
                <a:gd name="T9" fmla="*/ 80 h 361"/>
                <a:gd name="T10" fmla="*/ 695 w 728"/>
                <a:gd name="T11" fmla="*/ 359 h 361"/>
                <a:gd name="T12" fmla="*/ 700 w 728"/>
                <a:gd name="T13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61">
                  <a:moveTo>
                    <a:pt x="700" y="361"/>
                  </a:moveTo>
                  <a:lnTo>
                    <a:pt x="728" y="293"/>
                  </a:lnTo>
                  <a:lnTo>
                    <a:pt x="721" y="29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95" y="359"/>
                  </a:lnTo>
                  <a:lnTo>
                    <a:pt x="700" y="3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342"/>
            <p:cNvSpPr/>
            <p:nvPr/>
          </p:nvSpPr>
          <p:spPr bwMode="auto">
            <a:xfrm>
              <a:off x="8688600" y="3968997"/>
              <a:ext cx="150472" cy="80518"/>
            </a:xfrm>
            <a:custGeom>
              <a:avLst/>
              <a:gdLst>
                <a:gd name="T0" fmla="*/ 527 w 527"/>
                <a:gd name="T1" fmla="*/ 213 h 282"/>
                <a:gd name="T2" fmla="*/ 0 w 527"/>
                <a:gd name="T3" fmla="*/ 0 h 282"/>
                <a:gd name="T4" fmla="*/ 0 w 527"/>
                <a:gd name="T5" fmla="*/ 81 h 282"/>
                <a:gd name="T6" fmla="*/ 499 w 527"/>
                <a:gd name="T7" fmla="*/ 282 h 282"/>
                <a:gd name="T8" fmla="*/ 527 w 527"/>
                <a:gd name="T9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282">
                  <a:moveTo>
                    <a:pt x="527" y="213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9" y="282"/>
                  </a:lnTo>
                  <a:lnTo>
                    <a:pt x="527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343"/>
            <p:cNvSpPr/>
            <p:nvPr/>
          </p:nvSpPr>
          <p:spPr bwMode="auto">
            <a:xfrm>
              <a:off x="8688600" y="4073785"/>
              <a:ext cx="114781" cy="65957"/>
            </a:xfrm>
            <a:custGeom>
              <a:avLst/>
              <a:gdLst>
                <a:gd name="T0" fmla="*/ 402 w 402"/>
                <a:gd name="T1" fmla="*/ 163 h 231"/>
                <a:gd name="T2" fmla="*/ 0 w 402"/>
                <a:gd name="T3" fmla="*/ 0 h 231"/>
                <a:gd name="T4" fmla="*/ 0 w 402"/>
                <a:gd name="T5" fmla="*/ 80 h 231"/>
                <a:gd name="T6" fmla="*/ 376 w 402"/>
                <a:gd name="T7" fmla="*/ 231 h 231"/>
                <a:gd name="T8" fmla="*/ 402 w 402"/>
                <a:gd name="T9" fmla="*/ 16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31">
                  <a:moveTo>
                    <a:pt x="402" y="163"/>
                  </a:moveTo>
                  <a:lnTo>
                    <a:pt x="0" y="0"/>
                  </a:lnTo>
                  <a:lnTo>
                    <a:pt x="0" y="80"/>
                  </a:lnTo>
                  <a:lnTo>
                    <a:pt x="376" y="231"/>
                  </a:lnTo>
                  <a:lnTo>
                    <a:pt x="402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344"/>
            <p:cNvSpPr/>
            <p:nvPr/>
          </p:nvSpPr>
          <p:spPr bwMode="auto">
            <a:xfrm>
              <a:off x="8688600" y="4015538"/>
              <a:ext cx="133626" cy="73095"/>
            </a:xfrm>
            <a:custGeom>
              <a:avLst/>
              <a:gdLst>
                <a:gd name="T0" fmla="*/ 468 w 468"/>
                <a:gd name="T1" fmla="*/ 187 h 256"/>
                <a:gd name="T2" fmla="*/ 0 w 468"/>
                <a:gd name="T3" fmla="*/ 0 h 256"/>
                <a:gd name="T4" fmla="*/ 0 w 468"/>
                <a:gd name="T5" fmla="*/ 81 h 256"/>
                <a:gd name="T6" fmla="*/ 440 w 468"/>
                <a:gd name="T7" fmla="*/ 256 h 256"/>
                <a:gd name="T8" fmla="*/ 468 w 468"/>
                <a:gd name="T9" fmla="*/ 18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256">
                  <a:moveTo>
                    <a:pt x="468" y="187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40" y="256"/>
                  </a:lnTo>
                  <a:lnTo>
                    <a:pt x="468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345"/>
            <p:cNvSpPr/>
            <p:nvPr/>
          </p:nvSpPr>
          <p:spPr bwMode="auto">
            <a:xfrm>
              <a:off x="8636920" y="3724301"/>
              <a:ext cx="326356" cy="489106"/>
            </a:xfrm>
            <a:custGeom>
              <a:avLst/>
              <a:gdLst>
                <a:gd name="T0" fmla="*/ 1136 w 1143"/>
                <a:gd name="T1" fmla="*/ 432 h 1713"/>
                <a:gd name="T2" fmla="*/ 73 w 1143"/>
                <a:gd name="T3" fmla="*/ 2 h 1713"/>
                <a:gd name="T4" fmla="*/ 66 w 1143"/>
                <a:gd name="T5" fmla="*/ 0 h 1713"/>
                <a:gd name="T6" fmla="*/ 0 w 1143"/>
                <a:gd name="T7" fmla="*/ 163 h 1713"/>
                <a:gd name="T8" fmla="*/ 125 w 1143"/>
                <a:gd name="T9" fmla="*/ 163 h 1713"/>
                <a:gd name="T10" fmla="*/ 132 w 1143"/>
                <a:gd name="T11" fmla="*/ 144 h 1713"/>
                <a:gd name="T12" fmla="*/ 997 w 1143"/>
                <a:gd name="T13" fmla="*/ 491 h 1713"/>
                <a:gd name="T14" fmla="*/ 562 w 1143"/>
                <a:gd name="T15" fmla="*/ 1569 h 1713"/>
                <a:gd name="T16" fmla="*/ 181 w 1143"/>
                <a:gd name="T17" fmla="*/ 1415 h 1713"/>
                <a:gd name="T18" fmla="*/ 181 w 1143"/>
                <a:gd name="T19" fmla="*/ 1531 h 1713"/>
                <a:gd name="T20" fmla="*/ 621 w 1143"/>
                <a:gd name="T21" fmla="*/ 1708 h 1713"/>
                <a:gd name="T22" fmla="*/ 628 w 1143"/>
                <a:gd name="T23" fmla="*/ 1713 h 1713"/>
                <a:gd name="T24" fmla="*/ 1143 w 1143"/>
                <a:gd name="T25" fmla="*/ 434 h 1713"/>
                <a:gd name="T26" fmla="*/ 1136 w 1143"/>
                <a:gd name="T27" fmla="*/ 432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3" h="1713">
                  <a:moveTo>
                    <a:pt x="1136" y="432"/>
                  </a:moveTo>
                  <a:lnTo>
                    <a:pt x="73" y="2"/>
                  </a:lnTo>
                  <a:lnTo>
                    <a:pt x="66" y="0"/>
                  </a:lnTo>
                  <a:lnTo>
                    <a:pt x="0" y="163"/>
                  </a:lnTo>
                  <a:lnTo>
                    <a:pt x="125" y="163"/>
                  </a:lnTo>
                  <a:lnTo>
                    <a:pt x="132" y="144"/>
                  </a:lnTo>
                  <a:lnTo>
                    <a:pt x="997" y="491"/>
                  </a:lnTo>
                  <a:lnTo>
                    <a:pt x="562" y="1569"/>
                  </a:lnTo>
                  <a:lnTo>
                    <a:pt x="181" y="1415"/>
                  </a:lnTo>
                  <a:lnTo>
                    <a:pt x="181" y="1531"/>
                  </a:lnTo>
                  <a:lnTo>
                    <a:pt x="621" y="1708"/>
                  </a:lnTo>
                  <a:lnTo>
                    <a:pt x="628" y="1713"/>
                  </a:lnTo>
                  <a:lnTo>
                    <a:pt x="1143" y="434"/>
                  </a:lnTo>
                  <a:lnTo>
                    <a:pt x="1136" y="4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346"/>
            <p:cNvSpPr>
              <a:spLocks noEditPoints="1"/>
            </p:cNvSpPr>
            <p:nvPr/>
          </p:nvSpPr>
          <p:spPr bwMode="auto">
            <a:xfrm>
              <a:off x="8228047" y="3727442"/>
              <a:ext cx="197013" cy="331496"/>
            </a:xfrm>
            <a:custGeom>
              <a:avLst/>
              <a:gdLst>
                <a:gd name="T0" fmla="*/ 292 w 292"/>
                <a:gd name="T1" fmla="*/ 447 h 491"/>
                <a:gd name="T2" fmla="*/ 110 w 292"/>
                <a:gd name="T3" fmla="*/ 0 h 491"/>
                <a:gd name="T4" fmla="*/ 0 w 292"/>
                <a:gd name="T5" fmla="*/ 45 h 491"/>
                <a:gd name="T6" fmla="*/ 182 w 292"/>
                <a:gd name="T7" fmla="*/ 491 h 491"/>
                <a:gd name="T8" fmla="*/ 292 w 292"/>
                <a:gd name="T9" fmla="*/ 447 h 491"/>
                <a:gd name="T10" fmla="*/ 99 w 292"/>
                <a:gd name="T11" fmla="*/ 19 h 491"/>
                <a:gd name="T12" fmla="*/ 220 w 292"/>
                <a:gd name="T13" fmla="*/ 315 h 491"/>
                <a:gd name="T14" fmla="*/ 215 w 292"/>
                <a:gd name="T15" fmla="*/ 338 h 491"/>
                <a:gd name="T16" fmla="*/ 195 w 292"/>
                <a:gd name="T17" fmla="*/ 325 h 491"/>
                <a:gd name="T18" fmla="*/ 75 w 292"/>
                <a:gd name="T19" fmla="*/ 29 h 491"/>
                <a:gd name="T20" fmla="*/ 99 w 292"/>
                <a:gd name="T21" fmla="*/ 19 h 491"/>
                <a:gd name="T22" fmla="*/ 165 w 292"/>
                <a:gd name="T23" fmla="*/ 358 h 491"/>
                <a:gd name="T24" fmla="*/ 146 w 292"/>
                <a:gd name="T25" fmla="*/ 345 h 491"/>
                <a:gd name="T26" fmla="*/ 25 w 292"/>
                <a:gd name="T27" fmla="*/ 49 h 491"/>
                <a:gd name="T28" fmla="*/ 50 w 292"/>
                <a:gd name="T29" fmla="*/ 39 h 491"/>
                <a:gd name="T30" fmla="*/ 170 w 292"/>
                <a:gd name="T31" fmla="*/ 335 h 491"/>
                <a:gd name="T32" fmla="*/ 165 w 292"/>
                <a:gd name="T33" fmla="*/ 35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" h="491">
                  <a:moveTo>
                    <a:pt x="292" y="447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2" y="491"/>
                    <a:pt x="182" y="491"/>
                    <a:pt x="182" y="491"/>
                  </a:cubicBezTo>
                  <a:lnTo>
                    <a:pt x="292" y="447"/>
                  </a:lnTo>
                  <a:close/>
                  <a:moveTo>
                    <a:pt x="99" y="19"/>
                  </a:moveTo>
                  <a:cubicBezTo>
                    <a:pt x="220" y="315"/>
                    <a:pt x="220" y="315"/>
                    <a:pt x="220" y="315"/>
                  </a:cubicBezTo>
                  <a:cubicBezTo>
                    <a:pt x="224" y="325"/>
                    <a:pt x="222" y="335"/>
                    <a:pt x="215" y="338"/>
                  </a:cubicBezTo>
                  <a:cubicBezTo>
                    <a:pt x="208" y="340"/>
                    <a:pt x="199" y="335"/>
                    <a:pt x="195" y="325"/>
                  </a:cubicBezTo>
                  <a:cubicBezTo>
                    <a:pt x="75" y="29"/>
                    <a:pt x="75" y="29"/>
                    <a:pt x="75" y="29"/>
                  </a:cubicBezTo>
                  <a:lnTo>
                    <a:pt x="99" y="19"/>
                  </a:lnTo>
                  <a:close/>
                  <a:moveTo>
                    <a:pt x="165" y="358"/>
                  </a:moveTo>
                  <a:cubicBezTo>
                    <a:pt x="159" y="361"/>
                    <a:pt x="150" y="355"/>
                    <a:pt x="146" y="34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170" y="335"/>
                    <a:pt x="170" y="335"/>
                    <a:pt x="170" y="335"/>
                  </a:cubicBezTo>
                  <a:cubicBezTo>
                    <a:pt x="174" y="345"/>
                    <a:pt x="172" y="355"/>
                    <a:pt x="165" y="3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1942390" y="1425255"/>
            <a:ext cx="642147" cy="605886"/>
            <a:chOff x="3098700" y="5569159"/>
            <a:chExt cx="642147" cy="605886"/>
          </a:xfrm>
          <a:solidFill>
            <a:srgbClr val="171E28"/>
          </a:solidFill>
        </p:grpSpPr>
        <p:sp>
          <p:nvSpPr>
            <p:cNvPr id="126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986863" y="2627604"/>
            <a:ext cx="505951" cy="610169"/>
            <a:chOff x="5708567" y="2402317"/>
            <a:chExt cx="505951" cy="610169"/>
          </a:xfrm>
          <a:solidFill>
            <a:srgbClr val="171E28"/>
          </a:solidFill>
        </p:grpSpPr>
        <p:sp>
          <p:nvSpPr>
            <p:cNvPr id="132" name="Freeform 356"/>
            <p:cNvSpPr/>
            <p:nvPr/>
          </p:nvSpPr>
          <p:spPr bwMode="auto">
            <a:xfrm>
              <a:off x="5708567" y="2414024"/>
              <a:ext cx="246409" cy="350626"/>
            </a:xfrm>
            <a:custGeom>
              <a:avLst/>
              <a:gdLst>
                <a:gd name="T0" fmla="*/ 0 w 863"/>
                <a:gd name="T1" fmla="*/ 567 h 1228"/>
                <a:gd name="T2" fmla="*/ 215 w 863"/>
                <a:gd name="T3" fmla="*/ 567 h 1228"/>
                <a:gd name="T4" fmla="*/ 215 w 863"/>
                <a:gd name="T5" fmla="*/ 1228 h 1228"/>
                <a:gd name="T6" fmla="*/ 650 w 863"/>
                <a:gd name="T7" fmla="*/ 1228 h 1228"/>
                <a:gd name="T8" fmla="*/ 650 w 863"/>
                <a:gd name="T9" fmla="*/ 567 h 1228"/>
                <a:gd name="T10" fmla="*/ 863 w 863"/>
                <a:gd name="T11" fmla="*/ 567 h 1228"/>
                <a:gd name="T12" fmla="*/ 440 w 863"/>
                <a:gd name="T13" fmla="*/ 0 h 1228"/>
                <a:gd name="T14" fmla="*/ 0 w 863"/>
                <a:gd name="T15" fmla="*/ 567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3" h="1228">
                  <a:moveTo>
                    <a:pt x="0" y="567"/>
                  </a:moveTo>
                  <a:lnTo>
                    <a:pt x="215" y="567"/>
                  </a:lnTo>
                  <a:lnTo>
                    <a:pt x="215" y="1228"/>
                  </a:lnTo>
                  <a:lnTo>
                    <a:pt x="650" y="1228"/>
                  </a:lnTo>
                  <a:lnTo>
                    <a:pt x="650" y="567"/>
                  </a:lnTo>
                  <a:lnTo>
                    <a:pt x="863" y="567"/>
                  </a:lnTo>
                  <a:lnTo>
                    <a:pt x="440" y="0"/>
                  </a:lnTo>
                  <a:lnTo>
                    <a:pt x="0" y="5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357"/>
            <p:cNvSpPr/>
            <p:nvPr/>
          </p:nvSpPr>
          <p:spPr bwMode="auto">
            <a:xfrm>
              <a:off x="5967824" y="2657577"/>
              <a:ext cx="246694" cy="350626"/>
            </a:xfrm>
            <a:custGeom>
              <a:avLst/>
              <a:gdLst>
                <a:gd name="T0" fmla="*/ 649 w 864"/>
                <a:gd name="T1" fmla="*/ 661 h 1228"/>
                <a:gd name="T2" fmla="*/ 649 w 864"/>
                <a:gd name="T3" fmla="*/ 0 h 1228"/>
                <a:gd name="T4" fmla="*/ 215 w 864"/>
                <a:gd name="T5" fmla="*/ 0 h 1228"/>
                <a:gd name="T6" fmla="*/ 215 w 864"/>
                <a:gd name="T7" fmla="*/ 661 h 1228"/>
                <a:gd name="T8" fmla="*/ 0 w 864"/>
                <a:gd name="T9" fmla="*/ 661 h 1228"/>
                <a:gd name="T10" fmla="*/ 425 w 864"/>
                <a:gd name="T11" fmla="*/ 1228 h 1228"/>
                <a:gd name="T12" fmla="*/ 864 w 864"/>
                <a:gd name="T13" fmla="*/ 661 h 1228"/>
                <a:gd name="T14" fmla="*/ 649 w 864"/>
                <a:gd name="T15" fmla="*/ 661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4" h="1228">
                  <a:moveTo>
                    <a:pt x="649" y="661"/>
                  </a:moveTo>
                  <a:lnTo>
                    <a:pt x="649" y="0"/>
                  </a:lnTo>
                  <a:lnTo>
                    <a:pt x="215" y="0"/>
                  </a:lnTo>
                  <a:lnTo>
                    <a:pt x="215" y="661"/>
                  </a:lnTo>
                  <a:lnTo>
                    <a:pt x="0" y="661"/>
                  </a:lnTo>
                  <a:lnTo>
                    <a:pt x="425" y="1228"/>
                  </a:lnTo>
                  <a:lnTo>
                    <a:pt x="864" y="661"/>
                  </a:lnTo>
                  <a:lnTo>
                    <a:pt x="649" y="6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358"/>
            <p:cNvSpPr>
              <a:spLocks noEditPoints="1"/>
            </p:cNvSpPr>
            <p:nvPr/>
          </p:nvSpPr>
          <p:spPr bwMode="auto">
            <a:xfrm>
              <a:off x="5728268" y="2788348"/>
              <a:ext cx="222710" cy="224138"/>
            </a:xfrm>
            <a:custGeom>
              <a:avLst/>
              <a:gdLst>
                <a:gd name="T0" fmla="*/ 165 w 330"/>
                <a:gd name="T1" fmla="*/ 0 h 332"/>
                <a:gd name="T2" fmla="*/ 0 w 330"/>
                <a:gd name="T3" fmla="*/ 166 h 332"/>
                <a:gd name="T4" fmla="*/ 165 w 330"/>
                <a:gd name="T5" fmla="*/ 332 h 332"/>
                <a:gd name="T6" fmla="*/ 330 w 330"/>
                <a:gd name="T7" fmla="*/ 166 h 332"/>
                <a:gd name="T8" fmla="*/ 165 w 330"/>
                <a:gd name="T9" fmla="*/ 0 h 332"/>
                <a:gd name="T10" fmla="*/ 165 w 330"/>
                <a:gd name="T11" fmla="*/ 293 h 332"/>
                <a:gd name="T12" fmla="*/ 40 w 330"/>
                <a:gd name="T13" fmla="*/ 166 h 332"/>
                <a:gd name="T14" fmla="*/ 165 w 330"/>
                <a:gd name="T15" fmla="*/ 40 h 332"/>
                <a:gd name="T16" fmla="*/ 290 w 330"/>
                <a:gd name="T17" fmla="*/ 166 h 332"/>
                <a:gd name="T18" fmla="*/ 165 w 330"/>
                <a:gd name="T19" fmla="*/ 29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32">
                  <a:moveTo>
                    <a:pt x="165" y="0"/>
                  </a:moveTo>
                  <a:cubicBezTo>
                    <a:pt x="74" y="0"/>
                    <a:pt x="0" y="74"/>
                    <a:pt x="0" y="166"/>
                  </a:cubicBezTo>
                  <a:cubicBezTo>
                    <a:pt x="0" y="258"/>
                    <a:pt x="74" y="332"/>
                    <a:pt x="165" y="332"/>
                  </a:cubicBezTo>
                  <a:cubicBezTo>
                    <a:pt x="256" y="332"/>
                    <a:pt x="330" y="258"/>
                    <a:pt x="330" y="166"/>
                  </a:cubicBezTo>
                  <a:cubicBezTo>
                    <a:pt x="330" y="74"/>
                    <a:pt x="256" y="0"/>
                    <a:pt x="165" y="0"/>
                  </a:cubicBezTo>
                  <a:close/>
                  <a:moveTo>
                    <a:pt x="165" y="293"/>
                  </a:moveTo>
                  <a:cubicBezTo>
                    <a:pt x="96" y="293"/>
                    <a:pt x="40" y="236"/>
                    <a:pt x="40" y="166"/>
                  </a:cubicBezTo>
                  <a:cubicBezTo>
                    <a:pt x="40" y="96"/>
                    <a:pt x="96" y="40"/>
                    <a:pt x="165" y="40"/>
                  </a:cubicBezTo>
                  <a:cubicBezTo>
                    <a:pt x="234" y="40"/>
                    <a:pt x="290" y="96"/>
                    <a:pt x="290" y="166"/>
                  </a:cubicBezTo>
                  <a:cubicBezTo>
                    <a:pt x="290" y="236"/>
                    <a:pt x="234" y="293"/>
                    <a:pt x="165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359"/>
            <p:cNvSpPr/>
            <p:nvPr/>
          </p:nvSpPr>
          <p:spPr bwMode="auto">
            <a:xfrm>
              <a:off x="5804503" y="2839742"/>
              <a:ext cx="66813" cy="121920"/>
            </a:xfrm>
            <a:custGeom>
              <a:avLst/>
              <a:gdLst>
                <a:gd name="T0" fmla="*/ 62 w 99"/>
                <a:gd name="T1" fmla="*/ 75 h 181"/>
                <a:gd name="T2" fmla="*/ 35 w 99"/>
                <a:gd name="T3" fmla="*/ 56 h 181"/>
                <a:gd name="T4" fmla="*/ 55 w 99"/>
                <a:gd name="T5" fmla="*/ 44 h 181"/>
                <a:gd name="T6" fmla="*/ 87 w 99"/>
                <a:gd name="T7" fmla="*/ 52 h 181"/>
                <a:gd name="T8" fmla="*/ 93 w 99"/>
                <a:gd name="T9" fmla="*/ 26 h 181"/>
                <a:gd name="T10" fmla="*/ 61 w 99"/>
                <a:gd name="T11" fmla="*/ 19 h 181"/>
                <a:gd name="T12" fmla="*/ 61 w 99"/>
                <a:gd name="T13" fmla="*/ 0 h 181"/>
                <a:gd name="T14" fmla="*/ 39 w 99"/>
                <a:gd name="T15" fmla="*/ 0 h 181"/>
                <a:gd name="T16" fmla="*/ 39 w 99"/>
                <a:gd name="T17" fmla="*/ 21 h 181"/>
                <a:gd name="T18" fmla="*/ 1 w 99"/>
                <a:gd name="T19" fmla="*/ 60 h 181"/>
                <a:gd name="T20" fmla="*/ 41 w 99"/>
                <a:gd name="T21" fmla="*/ 101 h 181"/>
                <a:gd name="T22" fmla="*/ 65 w 99"/>
                <a:gd name="T23" fmla="*/ 120 h 181"/>
                <a:gd name="T24" fmla="*/ 44 w 99"/>
                <a:gd name="T25" fmla="*/ 134 h 181"/>
                <a:gd name="T26" fmla="*/ 7 w 99"/>
                <a:gd name="T27" fmla="*/ 124 h 181"/>
                <a:gd name="T28" fmla="*/ 0 w 99"/>
                <a:gd name="T29" fmla="*/ 150 h 181"/>
                <a:gd name="T30" fmla="*/ 38 w 99"/>
                <a:gd name="T31" fmla="*/ 160 h 181"/>
                <a:gd name="T32" fmla="*/ 38 w 99"/>
                <a:gd name="T33" fmla="*/ 181 h 181"/>
                <a:gd name="T34" fmla="*/ 60 w 99"/>
                <a:gd name="T35" fmla="*/ 181 h 181"/>
                <a:gd name="T36" fmla="*/ 60 w 99"/>
                <a:gd name="T37" fmla="*/ 158 h 181"/>
                <a:gd name="T38" fmla="*/ 99 w 99"/>
                <a:gd name="T39" fmla="*/ 117 h 181"/>
                <a:gd name="T40" fmla="*/ 62 w 99"/>
                <a:gd name="T41" fmla="*/ 7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181">
                  <a:moveTo>
                    <a:pt x="62" y="75"/>
                  </a:moveTo>
                  <a:cubicBezTo>
                    <a:pt x="43" y="68"/>
                    <a:pt x="35" y="64"/>
                    <a:pt x="35" y="56"/>
                  </a:cubicBezTo>
                  <a:cubicBezTo>
                    <a:pt x="35" y="50"/>
                    <a:pt x="40" y="44"/>
                    <a:pt x="55" y="44"/>
                  </a:cubicBezTo>
                  <a:cubicBezTo>
                    <a:pt x="71" y="44"/>
                    <a:pt x="81" y="49"/>
                    <a:pt x="87" y="52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85" y="23"/>
                    <a:pt x="75" y="20"/>
                    <a:pt x="61" y="1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15" y="25"/>
                    <a:pt x="1" y="40"/>
                    <a:pt x="1" y="60"/>
                  </a:cubicBezTo>
                  <a:cubicBezTo>
                    <a:pt x="1" y="82"/>
                    <a:pt x="18" y="93"/>
                    <a:pt x="41" y="101"/>
                  </a:cubicBezTo>
                  <a:cubicBezTo>
                    <a:pt x="58" y="106"/>
                    <a:pt x="65" y="112"/>
                    <a:pt x="65" y="120"/>
                  </a:cubicBezTo>
                  <a:cubicBezTo>
                    <a:pt x="65" y="129"/>
                    <a:pt x="57" y="134"/>
                    <a:pt x="44" y="134"/>
                  </a:cubicBezTo>
                  <a:cubicBezTo>
                    <a:pt x="29" y="134"/>
                    <a:pt x="16" y="129"/>
                    <a:pt x="7" y="12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9" y="155"/>
                    <a:pt x="23" y="159"/>
                    <a:pt x="38" y="160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85" y="154"/>
                    <a:pt x="99" y="137"/>
                    <a:pt x="99" y="117"/>
                  </a:cubicBezTo>
                  <a:cubicBezTo>
                    <a:pt x="99" y="97"/>
                    <a:pt x="89" y="85"/>
                    <a:pt x="62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360"/>
            <p:cNvSpPr>
              <a:spLocks noEditPoints="1"/>
            </p:cNvSpPr>
            <p:nvPr/>
          </p:nvSpPr>
          <p:spPr bwMode="auto">
            <a:xfrm>
              <a:off x="5979816" y="2402317"/>
              <a:ext cx="222710" cy="224138"/>
            </a:xfrm>
            <a:custGeom>
              <a:avLst/>
              <a:gdLst>
                <a:gd name="T0" fmla="*/ 165 w 330"/>
                <a:gd name="T1" fmla="*/ 332 h 332"/>
                <a:gd name="T2" fmla="*/ 330 w 330"/>
                <a:gd name="T3" fmla="*/ 166 h 332"/>
                <a:gd name="T4" fmla="*/ 165 w 330"/>
                <a:gd name="T5" fmla="*/ 0 h 332"/>
                <a:gd name="T6" fmla="*/ 0 w 330"/>
                <a:gd name="T7" fmla="*/ 166 h 332"/>
                <a:gd name="T8" fmla="*/ 165 w 330"/>
                <a:gd name="T9" fmla="*/ 332 h 332"/>
                <a:gd name="T10" fmla="*/ 165 w 330"/>
                <a:gd name="T11" fmla="*/ 40 h 332"/>
                <a:gd name="T12" fmla="*/ 291 w 330"/>
                <a:gd name="T13" fmla="*/ 166 h 332"/>
                <a:gd name="T14" fmla="*/ 165 w 330"/>
                <a:gd name="T15" fmla="*/ 292 h 332"/>
                <a:gd name="T16" fmla="*/ 40 w 330"/>
                <a:gd name="T17" fmla="*/ 166 h 332"/>
                <a:gd name="T18" fmla="*/ 165 w 330"/>
                <a:gd name="T19" fmla="*/ 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32">
                  <a:moveTo>
                    <a:pt x="165" y="332"/>
                  </a:moveTo>
                  <a:cubicBezTo>
                    <a:pt x="256" y="332"/>
                    <a:pt x="330" y="258"/>
                    <a:pt x="330" y="166"/>
                  </a:cubicBezTo>
                  <a:cubicBezTo>
                    <a:pt x="330" y="74"/>
                    <a:pt x="256" y="0"/>
                    <a:pt x="165" y="0"/>
                  </a:cubicBezTo>
                  <a:cubicBezTo>
                    <a:pt x="74" y="0"/>
                    <a:pt x="0" y="74"/>
                    <a:pt x="0" y="166"/>
                  </a:cubicBezTo>
                  <a:cubicBezTo>
                    <a:pt x="0" y="258"/>
                    <a:pt x="74" y="332"/>
                    <a:pt x="165" y="332"/>
                  </a:cubicBezTo>
                  <a:close/>
                  <a:moveTo>
                    <a:pt x="165" y="40"/>
                  </a:moveTo>
                  <a:cubicBezTo>
                    <a:pt x="234" y="40"/>
                    <a:pt x="291" y="96"/>
                    <a:pt x="291" y="166"/>
                  </a:cubicBezTo>
                  <a:cubicBezTo>
                    <a:pt x="291" y="236"/>
                    <a:pt x="234" y="292"/>
                    <a:pt x="165" y="292"/>
                  </a:cubicBezTo>
                  <a:cubicBezTo>
                    <a:pt x="96" y="292"/>
                    <a:pt x="40" y="236"/>
                    <a:pt x="40" y="166"/>
                  </a:cubicBezTo>
                  <a:cubicBezTo>
                    <a:pt x="40" y="96"/>
                    <a:pt x="96" y="40"/>
                    <a:pt x="16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361"/>
            <p:cNvSpPr/>
            <p:nvPr/>
          </p:nvSpPr>
          <p:spPr bwMode="auto">
            <a:xfrm>
              <a:off x="6056051" y="2453141"/>
              <a:ext cx="66813" cy="122776"/>
            </a:xfrm>
            <a:custGeom>
              <a:avLst/>
              <a:gdLst>
                <a:gd name="T0" fmla="*/ 44 w 99"/>
                <a:gd name="T1" fmla="*/ 135 h 182"/>
                <a:gd name="T2" fmla="*/ 7 w 99"/>
                <a:gd name="T3" fmla="*/ 125 h 182"/>
                <a:gd name="T4" fmla="*/ 0 w 99"/>
                <a:gd name="T5" fmla="*/ 151 h 182"/>
                <a:gd name="T6" fmla="*/ 38 w 99"/>
                <a:gd name="T7" fmla="*/ 161 h 182"/>
                <a:gd name="T8" fmla="*/ 38 w 99"/>
                <a:gd name="T9" fmla="*/ 182 h 182"/>
                <a:gd name="T10" fmla="*/ 60 w 99"/>
                <a:gd name="T11" fmla="*/ 182 h 182"/>
                <a:gd name="T12" fmla="*/ 60 w 99"/>
                <a:gd name="T13" fmla="*/ 159 h 182"/>
                <a:gd name="T14" fmla="*/ 99 w 99"/>
                <a:gd name="T15" fmla="*/ 118 h 182"/>
                <a:gd name="T16" fmla="*/ 63 w 99"/>
                <a:gd name="T17" fmla="*/ 76 h 182"/>
                <a:gd name="T18" fmla="*/ 36 w 99"/>
                <a:gd name="T19" fmla="*/ 57 h 182"/>
                <a:gd name="T20" fmla="*/ 55 w 99"/>
                <a:gd name="T21" fmla="*/ 45 h 182"/>
                <a:gd name="T22" fmla="*/ 87 w 99"/>
                <a:gd name="T23" fmla="*/ 52 h 182"/>
                <a:gd name="T24" fmla="*/ 93 w 99"/>
                <a:gd name="T25" fmla="*/ 27 h 182"/>
                <a:gd name="T26" fmla="*/ 61 w 99"/>
                <a:gd name="T27" fmla="*/ 20 h 182"/>
                <a:gd name="T28" fmla="*/ 61 w 99"/>
                <a:gd name="T29" fmla="*/ 0 h 182"/>
                <a:gd name="T30" fmla="*/ 39 w 99"/>
                <a:gd name="T31" fmla="*/ 0 h 182"/>
                <a:gd name="T32" fmla="*/ 39 w 99"/>
                <a:gd name="T33" fmla="*/ 22 h 182"/>
                <a:gd name="T34" fmla="*/ 2 w 99"/>
                <a:gd name="T35" fmla="*/ 61 h 182"/>
                <a:gd name="T36" fmla="*/ 42 w 99"/>
                <a:gd name="T37" fmla="*/ 102 h 182"/>
                <a:gd name="T38" fmla="*/ 65 w 99"/>
                <a:gd name="T39" fmla="*/ 121 h 182"/>
                <a:gd name="T40" fmla="*/ 44 w 99"/>
                <a:gd name="T41" fmla="*/ 13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182">
                  <a:moveTo>
                    <a:pt x="44" y="135"/>
                  </a:moveTo>
                  <a:cubicBezTo>
                    <a:pt x="29" y="135"/>
                    <a:pt x="16" y="130"/>
                    <a:pt x="7" y="12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9" y="156"/>
                    <a:pt x="23" y="160"/>
                    <a:pt x="38" y="161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86" y="155"/>
                    <a:pt x="99" y="138"/>
                    <a:pt x="99" y="118"/>
                  </a:cubicBezTo>
                  <a:cubicBezTo>
                    <a:pt x="99" y="98"/>
                    <a:pt x="89" y="86"/>
                    <a:pt x="63" y="76"/>
                  </a:cubicBezTo>
                  <a:cubicBezTo>
                    <a:pt x="43" y="69"/>
                    <a:pt x="36" y="64"/>
                    <a:pt x="36" y="57"/>
                  </a:cubicBezTo>
                  <a:cubicBezTo>
                    <a:pt x="36" y="51"/>
                    <a:pt x="40" y="45"/>
                    <a:pt x="55" y="45"/>
                  </a:cubicBezTo>
                  <a:cubicBezTo>
                    <a:pt x="71" y="45"/>
                    <a:pt x="81" y="50"/>
                    <a:pt x="87" y="52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86" y="24"/>
                    <a:pt x="76" y="20"/>
                    <a:pt x="61" y="2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15" y="26"/>
                    <a:pt x="2" y="41"/>
                    <a:pt x="2" y="61"/>
                  </a:cubicBezTo>
                  <a:cubicBezTo>
                    <a:pt x="2" y="83"/>
                    <a:pt x="18" y="94"/>
                    <a:pt x="42" y="102"/>
                  </a:cubicBezTo>
                  <a:cubicBezTo>
                    <a:pt x="58" y="107"/>
                    <a:pt x="65" y="113"/>
                    <a:pt x="65" y="121"/>
                  </a:cubicBezTo>
                  <a:cubicBezTo>
                    <a:pt x="65" y="130"/>
                    <a:pt x="57" y="135"/>
                    <a:pt x="44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8467797" y="1450952"/>
            <a:ext cx="688688" cy="553921"/>
            <a:chOff x="8227601" y="755765"/>
            <a:chExt cx="688688" cy="553921"/>
          </a:xfrm>
          <a:solidFill>
            <a:srgbClr val="171E28"/>
          </a:solidFill>
        </p:grpSpPr>
        <p:sp>
          <p:nvSpPr>
            <p:cNvPr id="139" name="Freeform 364"/>
            <p:cNvSpPr/>
            <p:nvPr/>
          </p:nvSpPr>
          <p:spPr bwMode="auto">
            <a:xfrm>
              <a:off x="8274142" y="907094"/>
              <a:ext cx="610454" cy="307511"/>
            </a:xfrm>
            <a:custGeom>
              <a:avLst/>
              <a:gdLst>
                <a:gd name="T0" fmla="*/ 836 w 905"/>
                <a:gd name="T1" fmla="*/ 0 h 456"/>
                <a:gd name="T2" fmla="*/ 767 w 905"/>
                <a:gd name="T3" fmla="*/ 69 h 456"/>
                <a:gd name="T4" fmla="*/ 786 w 905"/>
                <a:gd name="T5" fmla="*/ 116 h 456"/>
                <a:gd name="T6" fmla="*/ 597 w 905"/>
                <a:gd name="T7" fmla="*/ 304 h 456"/>
                <a:gd name="T8" fmla="*/ 574 w 905"/>
                <a:gd name="T9" fmla="*/ 300 h 456"/>
                <a:gd name="T10" fmla="*/ 536 w 905"/>
                <a:gd name="T11" fmla="*/ 311 h 456"/>
                <a:gd name="T12" fmla="*/ 394 w 905"/>
                <a:gd name="T13" fmla="*/ 150 h 456"/>
                <a:gd name="T14" fmla="*/ 405 w 905"/>
                <a:gd name="T15" fmla="*/ 113 h 456"/>
                <a:gd name="T16" fmla="*/ 337 w 905"/>
                <a:gd name="T17" fmla="*/ 44 h 456"/>
                <a:gd name="T18" fmla="*/ 268 w 905"/>
                <a:gd name="T19" fmla="*/ 113 h 456"/>
                <a:gd name="T20" fmla="*/ 279 w 905"/>
                <a:gd name="T21" fmla="*/ 149 h 456"/>
                <a:gd name="T22" fmla="*/ 100 w 905"/>
                <a:gd name="T23" fmla="*/ 326 h 456"/>
                <a:gd name="T24" fmla="*/ 68 w 905"/>
                <a:gd name="T25" fmla="*/ 319 h 456"/>
                <a:gd name="T26" fmla="*/ 0 w 905"/>
                <a:gd name="T27" fmla="*/ 387 h 456"/>
                <a:gd name="T28" fmla="*/ 68 w 905"/>
                <a:gd name="T29" fmla="*/ 456 h 456"/>
                <a:gd name="T30" fmla="*/ 137 w 905"/>
                <a:gd name="T31" fmla="*/ 387 h 456"/>
                <a:gd name="T32" fmla="*/ 124 w 905"/>
                <a:gd name="T33" fmla="*/ 347 h 456"/>
                <a:gd name="T34" fmla="*/ 301 w 905"/>
                <a:gd name="T35" fmla="*/ 171 h 456"/>
                <a:gd name="T36" fmla="*/ 337 w 905"/>
                <a:gd name="T37" fmla="*/ 181 h 456"/>
                <a:gd name="T38" fmla="*/ 372 w 905"/>
                <a:gd name="T39" fmla="*/ 172 h 456"/>
                <a:gd name="T40" fmla="*/ 515 w 905"/>
                <a:gd name="T41" fmla="*/ 334 h 456"/>
                <a:gd name="T42" fmla="*/ 505 w 905"/>
                <a:gd name="T43" fmla="*/ 369 h 456"/>
                <a:gd name="T44" fmla="*/ 574 w 905"/>
                <a:gd name="T45" fmla="*/ 437 h 456"/>
                <a:gd name="T46" fmla="*/ 643 w 905"/>
                <a:gd name="T47" fmla="*/ 369 h 456"/>
                <a:gd name="T48" fmla="*/ 624 w 905"/>
                <a:gd name="T49" fmla="*/ 321 h 456"/>
                <a:gd name="T50" fmla="*/ 813 w 905"/>
                <a:gd name="T51" fmla="*/ 134 h 456"/>
                <a:gd name="T52" fmla="*/ 836 w 905"/>
                <a:gd name="T53" fmla="*/ 138 h 456"/>
                <a:gd name="T54" fmla="*/ 905 w 905"/>
                <a:gd name="T55" fmla="*/ 69 h 456"/>
                <a:gd name="T56" fmla="*/ 836 w 905"/>
                <a:gd name="T5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5" h="456">
                  <a:moveTo>
                    <a:pt x="836" y="0"/>
                  </a:moveTo>
                  <a:cubicBezTo>
                    <a:pt x="798" y="0"/>
                    <a:pt x="767" y="31"/>
                    <a:pt x="767" y="69"/>
                  </a:cubicBezTo>
                  <a:cubicBezTo>
                    <a:pt x="767" y="87"/>
                    <a:pt x="775" y="104"/>
                    <a:pt x="786" y="116"/>
                  </a:cubicBezTo>
                  <a:cubicBezTo>
                    <a:pt x="597" y="304"/>
                    <a:pt x="597" y="304"/>
                    <a:pt x="597" y="304"/>
                  </a:cubicBezTo>
                  <a:cubicBezTo>
                    <a:pt x="590" y="301"/>
                    <a:pt x="582" y="300"/>
                    <a:pt x="574" y="300"/>
                  </a:cubicBezTo>
                  <a:cubicBezTo>
                    <a:pt x="560" y="300"/>
                    <a:pt x="547" y="304"/>
                    <a:pt x="536" y="311"/>
                  </a:cubicBezTo>
                  <a:cubicBezTo>
                    <a:pt x="394" y="150"/>
                    <a:pt x="394" y="150"/>
                    <a:pt x="394" y="150"/>
                  </a:cubicBezTo>
                  <a:cubicBezTo>
                    <a:pt x="401" y="139"/>
                    <a:pt x="405" y="126"/>
                    <a:pt x="405" y="113"/>
                  </a:cubicBezTo>
                  <a:cubicBezTo>
                    <a:pt x="405" y="75"/>
                    <a:pt x="375" y="44"/>
                    <a:pt x="337" y="44"/>
                  </a:cubicBezTo>
                  <a:cubicBezTo>
                    <a:pt x="299" y="44"/>
                    <a:pt x="268" y="75"/>
                    <a:pt x="268" y="113"/>
                  </a:cubicBezTo>
                  <a:cubicBezTo>
                    <a:pt x="268" y="126"/>
                    <a:pt x="272" y="139"/>
                    <a:pt x="279" y="149"/>
                  </a:cubicBezTo>
                  <a:cubicBezTo>
                    <a:pt x="100" y="326"/>
                    <a:pt x="100" y="326"/>
                    <a:pt x="100" y="326"/>
                  </a:cubicBezTo>
                  <a:cubicBezTo>
                    <a:pt x="91" y="321"/>
                    <a:pt x="80" y="319"/>
                    <a:pt x="68" y="319"/>
                  </a:cubicBezTo>
                  <a:cubicBezTo>
                    <a:pt x="31" y="319"/>
                    <a:pt x="0" y="349"/>
                    <a:pt x="0" y="387"/>
                  </a:cubicBezTo>
                  <a:cubicBezTo>
                    <a:pt x="0" y="425"/>
                    <a:pt x="31" y="456"/>
                    <a:pt x="68" y="456"/>
                  </a:cubicBezTo>
                  <a:cubicBezTo>
                    <a:pt x="106" y="456"/>
                    <a:pt x="137" y="425"/>
                    <a:pt x="137" y="387"/>
                  </a:cubicBezTo>
                  <a:cubicBezTo>
                    <a:pt x="137" y="372"/>
                    <a:pt x="132" y="358"/>
                    <a:pt x="124" y="347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12" y="178"/>
                    <a:pt x="324" y="181"/>
                    <a:pt x="337" y="181"/>
                  </a:cubicBezTo>
                  <a:cubicBezTo>
                    <a:pt x="350" y="181"/>
                    <a:pt x="362" y="178"/>
                    <a:pt x="372" y="172"/>
                  </a:cubicBezTo>
                  <a:cubicBezTo>
                    <a:pt x="515" y="334"/>
                    <a:pt x="515" y="334"/>
                    <a:pt x="515" y="334"/>
                  </a:cubicBezTo>
                  <a:cubicBezTo>
                    <a:pt x="509" y="344"/>
                    <a:pt x="505" y="356"/>
                    <a:pt x="505" y="369"/>
                  </a:cubicBezTo>
                  <a:cubicBezTo>
                    <a:pt x="505" y="406"/>
                    <a:pt x="536" y="437"/>
                    <a:pt x="574" y="437"/>
                  </a:cubicBezTo>
                  <a:cubicBezTo>
                    <a:pt x="612" y="437"/>
                    <a:pt x="643" y="406"/>
                    <a:pt x="643" y="369"/>
                  </a:cubicBezTo>
                  <a:cubicBezTo>
                    <a:pt x="643" y="350"/>
                    <a:pt x="635" y="334"/>
                    <a:pt x="624" y="321"/>
                  </a:cubicBezTo>
                  <a:cubicBezTo>
                    <a:pt x="813" y="134"/>
                    <a:pt x="813" y="134"/>
                    <a:pt x="813" y="134"/>
                  </a:cubicBezTo>
                  <a:cubicBezTo>
                    <a:pt x="820" y="136"/>
                    <a:pt x="828" y="138"/>
                    <a:pt x="836" y="138"/>
                  </a:cubicBezTo>
                  <a:cubicBezTo>
                    <a:pt x="874" y="138"/>
                    <a:pt x="905" y="107"/>
                    <a:pt x="905" y="69"/>
                  </a:cubicBezTo>
                  <a:cubicBezTo>
                    <a:pt x="905" y="31"/>
                    <a:pt x="874" y="0"/>
                    <a:pt x="8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365"/>
            <p:cNvSpPr>
              <a:spLocks noEditPoints="1"/>
            </p:cNvSpPr>
            <p:nvPr/>
          </p:nvSpPr>
          <p:spPr bwMode="auto">
            <a:xfrm>
              <a:off x="8786089" y="755765"/>
              <a:ext cx="130200" cy="131056"/>
            </a:xfrm>
            <a:custGeom>
              <a:avLst/>
              <a:gdLst>
                <a:gd name="T0" fmla="*/ 97 w 193"/>
                <a:gd name="T1" fmla="*/ 0 h 194"/>
                <a:gd name="T2" fmla="*/ 0 w 193"/>
                <a:gd name="T3" fmla="*/ 97 h 194"/>
                <a:gd name="T4" fmla="*/ 97 w 193"/>
                <a:gd name="T5" fmla="*/ 194 h 194"/>
                <a:gd name="T6" fmla="*/ 193 w 193"/>
                <a:gd name="T7" fmla="*/ 97 h 194"/>
                <a:gd name="T8" fmla="*/ 97 w 193"/>
                <a:gd name="T9" fmla="*/ 0 h 194"/>
                <a:gd name="T10" fmla="*/ 97 w 193"/>
                <a:gd name="T11" fmla="*/ 171 h 194"/>
                <a:gd name="T12" fmla="*/ 23 w 193"/>
                <a:gd name="T13" fmla="*/ 97 h 194"/>
                <a:gd name="T14" fmla="*/ 97 w 193"/>
                <a:gd name="T15" fmla="*/ 24 h 194"/>
                <a:gd name="T16" fmla="*/ 170 w 193"/>
                <a:gd name="T17" fmla="*/ 97 h 194"/>
                <a:gd name="T18" fmla="*/ 97 w 193"/>
                <a:gd name="T19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4">
                  <a:moveTo>
                    <a:pt x="97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1"/>
                    <a:pt x="43" y="194"/>
                    <a:pt x="97" y="194"/>
                  </a:cubicBezTo>
                  <a:cubicBezTo>
                    <a:pt x="150" y="194"/>
                    <a:pt x="193" y="151"/>
                    <a:pt x="193" y="97"/>
                  </a:cubicBezTo>
                  <a:cubicBezTo>
                    <a:pt x="193" y="44"/>
                    <a:pt x="150" y="0"/>
                    <a:pt x="97" y="0"/>
                  </a:cubicBezTo>
                  <a:close/>
                  <a:moveTo>
                    <a:pt x="97" y="171"/>
                  </a:moveTo>
                  <a:cubicBezTo>
                    <a:pt x="56" y="171"/>
                    <a:pt x="23" y="138"/>
                    <a:pt x="23" y="97"/>
                  </a:cubicBezTo>
                  <a:cubicBezTo>
                    <a:pt x="23" y="57"/>
                    <a:pt x="56" y="24"/>
                    <a:pt x="97" y="24"/>
                  </a:cubicBezTo>
                  <a:cubicBezTo>
                    <a:pt x="137" y="24"/>
                    <a:pt x="170" y="57"/>
                    <a:pt x="170" y="97"/>
                  </a:cubicBezTo>
                  <a:cubicBezTo>
                    <a:pt x="170" y="138"/>
                    <a:pt x="137" y="171"/>
                    <a:pt x="97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366"/>
            <p:cNvSpPr/>
            <p:nvPr/>
          </p:nvSpPr>
          <p:spPr bwMode="auto">
            <a:xfrm>
              <a:off x="8830631" y="786316"/>
              <a:ext cx="39117" cy="70810"/>
            </a:xfrm>
            <a:custGeom>
              <a:avLst/>
              <a:gdLst>
                <a:gd name="T0" fmla="*/ 37 w 58"/>
                <a:gd name="T1" fmla="*/ 44 h 105"/>
                <a:gd name="T2" fmla="*/ 21 w 58"/>
                <a:gd name="T3" fmla="*/ 33 h 105"/>
                <a:gd name="T4" fmla="*/ 32 w 58"/>
                <a:gd name="T5" fmla="*/ 25 h 105"/>
                <a:gd name="T6" fmla="*/ 51 w 58"/>
                <a:gd name="T7" fmla="*/ 30 h 105"/>
                <a:gd name="T8" fmla="*/ 55 w 58"/>
                <a:gd name="T9" fmla="*/ 15 h 105"/>
                <a:gd name="T10" fmla="*/ 36 w 58"/>
                <a:gd name="T11" fmla="*/ 11 h 105"/>
                <a:gd name="T12" fmla="*/ 36 w 58"/>
                <a:gd name="T13" fmla="*/ 0 h 105"/>
                <a:gd name="T14" fmla="*/ 23 w 58"/>
                <a:gd name="T15" fmla="*/ 0 h 105"/>
                <a:gd name="T16" fmla="*/ 23 w 58"/>
                <a:gd name="T17" fmla="*/ 12 h 105"/>
                <a:gd name="T18" fmla="*/ 1 w 58"/>
                <a:gd name="T19" fmla="*/ 35 h 105"/>
                <a:gd name="T20" fmla="*/ 24 w 58"/>
                <a:gd name="T21" fmla="*/ 59 h 105"/>
                <a:gd name="T22" fmla="*/ 38 w 58"/>
                <a:gd name="T23" fmla="*/ 70 h 105"/>
                <a:gd name="T24" fmla="*/ 26 w 58"/>
                <a:gd name="T25" fmla="*/ 78 h 105"/>
                <a:gd name="T26" fmla="*/ 4 w 58"/>
                <a:gd name="T27" fmla="*/ 72 h 105"/>
                <a:gd name="T28" fmla="*/ 0 w 58"/>
                <a:gd name="T29" fmla="*/ 87 h 105"/>
                <a:gd name="T30" fmla="*/ 22 w 58"/>
                <a:gd name="T31" fmla="*/ 93 h 105"/>
                <a:gd name="T32" fmla="*/ 22 w 58"/>
                <a:gd name="T33" fmla="*/ 105 h 105"/>
                <a:gd name="T34" fmla="*/ 35 w 58"/>
                <a:gd name="T35" fmla="*/ 105 h 105"/>
                <a:gd name="T36" fmla="*/ 35 w 58"/>
                <a:gd name="T37" fmla="*/ 92 h 105"/>
                <a:gd name="T38" fmla="*/ 58 w 58"/>
                <a:gd name="T39" fmla="*/ 68 h 105"/>
                <a:gd name="T40" fmla="*/ 37 w 58"/>
                <a:gd name="T41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105">
                  <a:moveTo>
                    <a:pt x="37" y="44"/>
                  </a:moveTo>
                  <a:cubicBezTo>
                    <a:pt x="25" y="40"/>
                    <a:pt x="21" y="37"/>
                    <a:pt x="21" y="33"/>
                  </a:cubicBezTo>
                  <a:cubicBezTo>
                    <a:pt x="21" y="29"/>
                    <a:pt x="24" y="25"/>
                    <a:pt x="32" y="25"/>
                  </a:cubicBezTo>
                  <a:cubicBezTo>
                    <a:pt x="41" y="25"/>
                    <a:pt x="47" y="28"/>
                    <a:pt x="51" y="30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0" y="13"/>
                    <a:pt x="44" y="11"/>
                    <a:pt x="36" y="1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9" y="14"/>
                    <a:pt x="1" y="23"/>
                    <a:pt x="1" y="35"/>
                  </a:cubicBezTo>
                  <a:cubicBezTo>
                    <a:pt x="1" y="47"/>
                    <a:pt x="11" y="54"/>
                    <a:pt x="24" y="59"/>
                  </a:cubicBezTo>
                  <a:cubicBezTo>
                    <a:pt x="34" y="62"/>
                    <a:pt x="38" y="65"/>
                    <a:pt x="38" y="70"/>
                  </a:cubicBezTo>
                  <a:cubicBezTo>
                    <a:pt x="38" y="75"/>
                    <a:pt x="33" y="78"/>
                    <a:pt x="26" y="78"/>
                  </a:cubicBezTo>
                  <a:cubicBezTo>
                    <a:pt x="17" y="78"/>
                    <a:pt x="10" y="75"/>
                    <a:pt x="4" y="7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90"/>
                    <a:pt x="14" y="93"/>
                    <a:pt x="22" y="93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50" y="89"/>
                    <a:pt x="58" y="80"/>
                    <a:pt x="58" y="68"/>
                  </a:cubicBezTo>
                  <a:cubicBezTo>
                    <a:pt x="58" y="56"/>
                    <a:pt x="52" y="49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367"/>
            <p:cNvSpPr>
              <a:spLocks noEditPoints="1"/>
            </p:cNvSpPr>
            <p:nvPr/>
          </p:nvSpPr>
          <p:spPr bwMode="auto">
            <a:xfrm>
              <a:off x="8449454" y="791741"/>
              <a:ext cx="129629" cy="130771"/>
            </a:xfrm>
            <a:custGeom>
              <a:avLst/>
              <a:gdLst>
                <a:gd name="T0" fmla="*/ 96 w 192"/>
                <a:gd name="T1" fmla="*/ 194 h 194"/>
                <a:gd name="T2" fmla="*/ 192 w 192"/>
                <a:gd name="T3" fmla="*/ 97 h 194"/>
                <a:gd name="T4" fmla="*/ 96 w 192"/>
                <a:gd name="T5" fmla="*/ 0 h 194"/>
                <a:gd name="T6" fmla="*/ 0 w 192"/>
                <a:gd name="T7" fmla="*/ 97 h 194"/>
                <a:gd name="T8" fmla="*/ 96 w 192"/>
                <a:gd name="T9" fmla="*/ 194 h 194"/>
                <a:gd name="T10" fmla="*/ 96 w 192"/>
                <a:gd name="T11" fmla="*/ 24 h 194"/>
                <a:gd name="T12" fmla="*/ 169 w 192"/>
                <a:gd name="T13" fmla="*/ 97 h 194"/>
                <a:gd name="T14" fmla="*/ 96 w 192"/>
                <a:gd name="T15" fmla="*/ 171 h 194"/>
                <a:gd name="T16" fmla="*/ 23 w 192"/>
                <a:gd name="T17" fmla="*/ 97 h 194"/>
                <a:gd name="T18" fmla="*/ 96 w 192"/>
                <a:gd name="T19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4">
                  <a:moveTo>
                    <a:pt x="96" y="194"/>
                  </a:moveTo>
                  <a:cubicBezTo>
                    <a:pt x="149" y="194"/>
                    <a:pt x="192" y="151"/>
                    <a:pt x="192" y="97"/>
                  </a:cubicBezTo>
                  <a:cubicBezTo>
                    <a:pt x="192" y="44"/>
                    <a:pt x="149" y="0"/>
                    <a:pt x="96" y="0"/>
                  </a:cubicBezTo>
                  <a:cubicBezTo>
                    <a:pt x="43" y="0"/>
                    <a:pt x="0" y="44"/>
                    <a:pt x="0" y="97"/>
                  </a:cubicBezTo>
                  <a:cubicBezTo>
                    <a:pt x="0" y="151"/>
                    <a:pt x="43" y="194"/>
                    <a:pt x="96" y="194"/>
                  </a:cubicBezTo>
                  <a:close/>
                  <a:moveTo>
                    <a:pt x="96" y="24"/>
                  </a:moveTo>
                  <a:cubicBezTo>
                    <a:pt x="136" y="24"/>
                    <a:pt x="169" y="57"/>
                    <a:pt x="169" y="97"/>
                  </a:cubicBezTo>
                  <a:cubicBezTo>
                    <a:pt x="169" y="138"/>
                    <a:pt x="136" y="171"/>
                    <a:pt x="96" y="171"/>
                  </a:cubicBezTo>
                  <a:cubicBezTo>
                    <a:pt x="56" y="171"/>
                    <a:pt x="23" y="138"/>
                    <a:pt x="23" y="97"/>
                  </a:cubicBezTo>
                  <a:cubicBezTo>
                    <a:pt x="23" y="57"/>
                    <a:pt x="56" y="24"/>
                    <a:pt x="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368"/>
            <p:cNvSpPr/>
            <p:nvPr/>
          </p:nvSpPr>
          <p:spPr bwMode="auto">
            <a:xfrm>
              <a:off x="8485431" y="824577"/>
              <a:ext cx="46541" cy="65671"/>
            </a:xfrm>
            <a:custGeom>
              <a:avLst/>
              <a:gdLst>
                <a:gd name="T0" fmla="*/ 56 w 69"/>
                <a:gd name="T1" fmla="*/ 97 h 97"/>
                <a:gd name="T2" fmla="*/ 66 w 69"/>
                <a:gd name="T3" fmla="*/ 97 h 97"/>
                <a:gd name="T4" fmla="*/ 69 w 69"/>
                <a:gd name="T5" fmla="*/ 96 h 97"/>
                <a:gd name="T6" fmla="*/ 69 w 69"/>
                <a:gd name="T7" fmla="*/ 77 h 97"/>
                <a:gd name="T8" fmla="*/ 64 w 69"/>
                <a:gd name="T9" fmla="*/ 78 h 97"/>
                <a:gd name="T10" fmla="*/ 56 w 69"/>
                <a:gd name="T11" fmla="*/ 79 h 97"/>
                <a:gd name="T12" fmla="*/ 29 w 69"/>
                <a:gd name="T13" fmla="*/ 63 h 97"/>
                <a:gd name="T14" fmla="*/ 41 w 69"/>
                <a:gd name="T15" fmla="*/ 63 h 97"/>
                <a:gd name="T16" fmla="*/ 41 w 69"/>
                <a:gd name="T17" fmla="*/ 53 h 97"/>
                <a:gd name="T18" fmla="*/ 26 w 69"/>
                <a:gd name="T19" fmla="*/ 53 h 97"/>
                <a:gd name="T20" fmla="*/ 25 w 69"/>
                <a:gd name="T21" fmla="*/ 49 h 97"/>
                <a:gd name="T22" fmla="*/ 25 w 69"/>
                <a:gd name="T23" fmla="*/ 48 h 97"/>
                <a:gd name="T24" fmla="*/ 41 w 69"/>
                <a:gd name="T25" fmla="*/ 48 h 97"/>
                <a:gd name="T26" fmla="*/ 41 w 69"/>
                <a:gd name="T27" fmla="*/ 37 h 97"/>
                <a:gd name="T28" fmla="*/ 28 w 69"/>
                <a:gd name="T29" fmla="*/ 37 h 97"/>
                <a:gd name="T30" fmla="*/ 56 w 69"/>
                <a:gd name="T31" fmla="*/ 18 h 97"/>
                <a:gd name="T32" fmla="*/ 64 w 69"/>
                <a:gd name="T33" fmla="*/ 19 h 97"/>
                <a:gd name="T34" fmla="*/ 69 w 69"/>
                <a:gd name="T35" fmla="*/ 21 h 97"/>
                <a:gd name="T36" fmla="*/ 69 w 69"/>
                <a:gd name="T37" fmla="*/ 1 h 97"/>
                <a:gd name="T38" fmla="*/ 66 w 69"/>
                <a:gd name="T39" fmla="*/ 1 h 97"/>
                <a:gd name="T40" fmla="*/ 56 w 69"/>
                <a:gd name="T41" fmla="*/ 0 h 97"/>
                <a:gd name="T42" fmla="*/ 8 w 69"/>
                <a:gd name="T43" fmla="*/ 37 h 97"/>
                <a:gd name="T44" fmla="*/ 0 w 69"/>
                <a:gd name="T45" fmla="*/ 37 h 97"/>
                <a:gd name="T46" fmla="*/ 0 w 69"/>
                <a:gd name="T47" fmla="*/ 48 h 97"/>
                <a:gd name="T48" fmla="*/ 7 w 69"/>
                <a:gd name="T49" fmla="*/ 48 h 97"/>
                <a:gd name="T50" fmla="*/ 7 w 69"/>
                <a:gd name="T51" fmla="*/ 49 h 97"/>
                <a:gd name="T52" fmla="*/ 7 w 69"/>
                <a:gd name="T53" fmla="*/ 53 h 97"/>
                <a:gd name="T54" fmla="*/ 0 w 69"/>
                <a:gd name="T55" fmla="*/ 53 h 97"/>
                <a:gd name="T56" fmla="*/ 0 w 69"/>
                <a:gd name="T57" fmla="*/ 63 h 97"/>
                <a:gd name="T58" fmla="*/ 9 w 69"/>
                <a:gd name="T59" fmla="*/ 63 h 97"/>
                <a:gd name="T60" fmla="*/ 56 w 69"/>
                <a:gd name="T6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" h="97">
                  <a:moveTo>
                    <a:pt x="56" y="97"/>
                  </a:moveTo>
                  <a:cubicBezTo>
                    <a:pt x="60" y="97"/>
                    <a:pt x="63" y="97"/>
                    <a:pt x="66" y="97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2" y="79"/>
                    <a:pt x="59" y="79"/>
                    <a:pt x="56" y="79"/>
                  </a:cubicBezTo>
                  <a:cubicBezTo>
                    <a:pt x="45" y="79"/>
                    <a:pt x="34" y="73"/>
                    <a:pt x="29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1"/>
                    <a:pt x="25" y="50"/>
                    <a:pt x="25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26"/>
                    <a:pt x="43" y="18"/>
                    <a:pt x="56" y="18"/>
                  </a:cubicBezTo>
                  <a:cubicBezTo>
                    <a:pt x="59" y="18"/>
                    <a:pt x="62" y="19"/>
                    <a:pt x="64" y="19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3" y="0"/>
                    <a:pt x="60" y="0"/>
                    <a:pt x="56" y="0"/>
                  </a:cubicBezTo>
                  <a:cubicBezTo>
                    <a:pt x="33" y="0"/>
                    <a:pt x="14" y="16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1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6" y="83"/>
                    <a:pt x="34" y="97"/>
                    <a:pt x="56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369"/>
            <p:cNvSpPr>
              <a:spLocks noEditPoints="1"/>
            </p:cNvSpPr>
            <p:nvPr/>
          </p:nvSpPr>
          <p:spPr bwMode="auto">
            <a:xfrm>
              <a:off x="8227601" y="953634"/>
              <a:ext cx="129629" cy="130771"/>
            </a:xfrm>
            <a:custGeom>
              <a:avLst/>
              <a:gdLst>
                <a:gd name="T0" fmla="*/ 192 w 192"/>
                <a:gd name="T1" fmla="*/ 97 h 194"/>
                <a:gd name="T2" fmla="*/ 96 w 192"/>
                <a:gd name="T3" fmla="*/ 0 h 194"/>
                <a:gd name="T4" fmla="*/ 0 w 192"/>
                <a:gd name="T5" fmla="*/ 97 h 194"/>
                <a:gd name="T6" fmla="*/ 96 w 192"/>
                <a:gd name="T7" fmla="*/ 194 h 194"/>
                <a:gd name="T8" fmla="*/ 192 w 192"/>
                <a:gd name="T9" fmla="*/ 97 h 194"/>
                <a:gd name="T10" fmla="*/ 23 w 192"/>
                <a:gd name="T11" fmla="*/ 97 h 194"/>
                <a:gd name="T12" fmla="*/ 96 w 192"/>
                <a:gd name="T13" fmla="*/ 23 h 194"/>
                <a:gd name="T14" fmla="*/ 169 w 192"/>
                <a:gd name="T15" fmla="*/ 97 h 194"/>
                <a:gd name="T16" fmla="*/ 96 w 192"/>
                <a:gd name="T17" fmla="*/ 170 h 194"/>
                <a:gd name="T18" fmla="*/ 23 w 192"/>
                <a:gd name="T19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4">
                  <a:moveTo>
                    <a:pt x="192" y="97"/>
                  </a:move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7"/>
                  </a:cubicBezTo>
                  <a:cubicBezTo>
                    <a:pt x="0" y="150"/>
                    <a:pt x="43" y="194"/>
                    <a:pt x="96" y="194"/>
                  </a:cubicBezTo>
                  <a:cubicBezTo>
                    <a:pt x="149" y="194"/>
                    <a:pt x="192" y="150"/>
                    <a:pt x="192" y="97"/>
                  </a:cubicBezTo>
                  <a:close/>
                  <a:moveTo>
                    <a:pt x="23" y="97"/>
                  </a:moveTo>
                  <a:cubicBezTo>
                    <a:pt x="23" y="56"/>
                    <a:pt x="55" y="23"/>
                    <a:pt x="96" y="23"/>
                  </a:cubicBezTo>
                  <a:cubicBezTo>
                    <a:pt x="136" y="23"/>
                    <a:pt x="169" y="56"/>
                    <a:pt x="169" y="97"/>
                  </a:cubicBezTo>
                  <a:cubicBezTo>
                    <a:pt x="169" y="137"/>
                    <a:pt x="136" y="170"/>
                    <a:pt x="96" y="170"/>
                  </a:cubicBezTo>
                  <a:cubicBezTo>
                    <a:pt x="55" y="170"/>
                    <a:pt x="23" y="137"/>
                    <a:pt x="2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370"/>
            <p:cNvSpPr/>
            <p:nvPr/>
          </p:nvSpPr>
          <p:spPr bwMode="auto">
            <a:xfrm>
              <a:off x="8262721" y="989325"/>
              <a:ext cx="58533" cy="67384"/>
            </a:xfrm>
            <a:custGeom>
              <a:avLst/>
              <a:gdLst>
                <a:gd name="T0" fmla="*/ 54 w 87"/>
                <a:gd name="T1" fmla="*/ 100 h 100"/>
                <a:gd name="T2" fmla="*/ 54 w 87"/>
                <a:gd name="T3" fmla="*/ 81 h 100"/>
                <a:gd name="T4" fmla="*/ 69 w 87"/>
                <a:gd name="T5" fmla="*/ 81 h 100"/>
                <a:gd name="T6" fmla="*/ 69 w 87"/>
                <a:gd name="T7" fmla="*/ 70 h 100"/>
                <a:gd name="T8" fmla="*/ 54 w 87"/>
                <a:gd name="T9" fmla="*/ 70 h 100"/>
                <a:gd name="T10" fmla="*/ 54 w 87"/>
                <a:gd name="T11" fmla="*/ 64 h 100"/>
                <a:gd name="T12" fmla="*/ 69 w 87"/>
                <a:gd name="T13" fmla="*/ 64 h 100"/>
                <a:gd name="T14" fmla="*/ 69 w 87"/>
                <a:gd name="T15" fmla="*/ 53 h 100"/>
                <a:gd name="T16" fmla="*/ 58 w 87"/>
                <a:gd name="T17" fmla="*/ 53 h 100"/>
                <a:gd name="T18" fmla="*/ 87 w 87"/>
                <a:gd name="T19" fmla="*/ 0 h 100"/>
                <a:gd name="T20" fmla="*/ 62 w 87"/>
                <a:gd name="T21" fmla="*/ 0 h 100"/>
                <a:gd name="T22" fmla="*/ 52 w 87"/>
                <a:gd name="T23" fmla="*/ 24 h 100"/>
                <a:gd name="T24" fmla="*/ 44 w 87"/>
                <a:gd name="T25" fmla="*/ 43 h 100"/>
                <a:gd name="T26" fmla="*/ 44 w 87"/>
                <a:gd name="T27" fmla="*/ 43 h 100"/>
                <a:gd name="T28" fmla="*/ 36 w 87"/>
                <a:gd name="T29" fmla="*/ 24 h 100"/>
                <a:gd name="T30" fmla="*/ 26 w 87"/>
                <a:gd name="T31" fmla="*/ 0 h 100"/>
                <a:gd name="T32" fmla="*/ 0 w 87"/>
                <a:gd name="T33" fmla="*/ 0 h 100"/>
                <a:gd name="T34" fmla="*/ 28 w 87"/>
                <a:gd name="T35" fmla="*/ 53 h 100"/>
                <a:gd name="T36" fmla="*/ 14 w 87"/>
                <a:gd name="T37" fmla="*/ 53 h 100"/>
                <a:gd name="T38" fmla="*/ 14 w 87"/>
                <a:gd name="T39" fmla="*/ 64 h 100"/>
                <a:gd name="T40" fmla="*/ 32 w 87"/>
                <a:gd name="T41" fmla="*/ 64 h 100"/>
                <a:gd name="T42" fmla="*/ 32 w 87"/>
                <a:gd name="T43" fmla="*/ 70 h 100"/>
                <a:gd name="T44" fmla="*/ 14 w 87"/>
                <a:gd name="T45" fmla="*/ 70 h 100"/>
                <a:gd name="T46" fmla="*/ 14 w 87"/>
                <a:gd name="T47" fmla="*/ 81 h 100"/>
                <a:gd name="T48" fmla="*/ 32 w 87"/>
                <a:gd name="T49" fmla="*/ 81 h 100"/>
                <a:gd name="T50" fmla="*/ 32 w 87"/>
                <a:gd name="T51" fmla="*/ 100 h 100"/>
                <a:gd name="T52" fmla="*/ 54 w 87"/>
                <a:gd name="T5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100">
                  <a:moveTo>
                    <a:pt x="54" y="100"/>
                  </a:moveTo>
                  <a:cubicBezTo>
                    <a:pt x="54" y="81"/>
                    <a:pt x="54" y="81"/>
                    <a:pt x="54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9" y="31"/>
                    <a:pt x="46" y="37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1" y="37"/>
                    <a:pt x="39" y="32"/>
                    <a:pt x="36" y="2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100"/>
                    <a:pt x="32" y="100"/>
                    <a:pt x="32" y="100"/>
                  </a:cubicBezTo>
                  <a:lnTo>
                    <a:pt x="54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371"/>
            <p:cNvSpPr/>
            <p:nvPr/>
          </p:nvSpPr>
          <p:spPr bwMode="auto">
            <a:xfrm>
              <a:off x="8259294" y="1009598"/>
              <a:ext cx="605886" cy="300088"/>
            </a:xfrm>
            <a:custGeom>
              <a:avLst/>
              <a:gdLst>
                <a:gd name="T0" fmla="*/ 894 w 898"/>
                <a:gd name="T1" fmla="*/ 0 h 445"/>
                <a:gd name="T2" fmla="*/ 869 w 898"/>
                <a:gd name="T3" fmla="*/ 7 h 445"/>
                <a:gd name="T4" fmla="*/ 869 w 898"/>
                <a:gd name="T5" fmla="*/ 380 h 445"/>
                <a:gd name="T6" fmla="*/ 801 w 898"/>
                <a:gd name="T7" fmla="*/ 380 h 445"/>
                <a:gd name="T8" fmla="*/ 801 w 898"/>
                <a:gd name="T9" fmla="*/ 47 h 445"/>
                <a:gd name="T10" fmla="*/ 776 w 898"/>
                <a:gd name="T11" fmla="*/ 71 h 445"/>
                <a:gd name="T12" fmla="*/ 776 w 898"/>
                <a:gd name="T13" fmla="*/ 380 h 445"/>
                <a:gd name="T14" fmla="*/ 705 w 898"/>
                <a:gd name="T15" fmla="*/ 380 h 445"/>
                <a:gd name="T16" fmla="*/ 705 w 898"/>
                <a:gd name="T17" fmla="*/ 141 h 445"/>
                <a:gd name="T18" fmla="*/ 681 w 898"/>
                <a:gd name="T19" fmla="*/ 165 h 445"/>
                <a:gd name="T20" fmla="*/ 681 w 898"/>
                <a:gd name="T21" fmla="*/ 185 h 445"/>
                <a:gd name="T22" fmla="*/ 686 w 898"/>
                <a:gd name="T23" fmla="*/ 217 h 445"/>
                <a:gd name="T24" fmla="*/ 681 w 898"/>
                <a:gd name="T25" fmla="*/ 248 h 445"/>
                <a:gd name="T26" fmla="*/ 681 w 898"/>
                <a:gd name="T27" fmla="*/ 380 h 445"/>
                <a:gd name="T28" fmla="*/ 612 w 898"/>
                <a:gd name="T29" fmla="*/ 380 h 445"/>
                <a:gd name="T30" fmla="*/ 612 w 898"/>
                <a:gd name="T31" fmla="*/ 305 h 445"/>
                <a:gd name="T32" fmla="*/ 596 w 898"/>
                <a:gd name="T33" fmla="*/ 307 h 445"/>
                <a:gd name="T34" fmla="*/ 588 w 898"/>
                <a:gd name="T35" fmla="*/ 307 h 445"/>
                <a:gd name="T36" fmla="*/ 588 w 898"/>
                <a:gd name="T37" fmla="*/ 380 h 445"/>
                <a:gd name="T38" fmla="*/ 511 w 898"/>
                <a:gd name="T39" fmla="*/ 380 h 445"/>
                <a:gd name="T40" fmla="*/ 511 w 898"/>
                <a:gd name="T41" fmla="*/ 247 h 445"/>
                <a:gd name="T42" fmla="*/ 506 w 898"/>
                <a:gd name="T43" fmla="*/ 217 h 445"/>
                <a:gd name="T44" fmla="*/ 511 w 898"/>
                <a:gd name="T45" fmla="*/ 186 h 445"/>
                <a:gd name="T46" fmla="*/ 486 w 898"/>
                <a:gd name="T47" fmla="*/ 158 h 445"/>
                <a:gd name="T48" fmla="*/ 486 w 898"/>
                <a:gd name="T49" fmla="*/ 380 h 445"/>
                <a:gd name="T50" fmla="*/ 418 w 898"/>
                <a:gd name="T51" fmla="*/ 380 h 445"/>
                <a:gd name="T52" fmla="*/ 418 w 898"/>
                <a:gd name="T53" fmla="*/ 80 h 445"/>
                <a:gd name="T54" fmla="*/ 393 w 898"/>
                <a:gd name="T55" fmla="*/ 52 h 445"/>
                <a:gd name="T56" fmla="*/ 393 w 898"/>
                <a:gd name="T57" fmla="*/ 380 h 445"/>
                <a:gd name="T58" fmla="*/ 312 w 898"/>
                <a:gd name="T59" fmla="*/ 380 h 445"/>
                <a:gd name="T60" fmla="*/ 312 w 898"/>
                <a:gd name="T61" fmla="*/ 61 h 445"/>
                <a:gd name="T62" fmla="*/ 287 w 898"/>
                <a:gd name="T63" fmla="*/ 86 h 445"/>
                <a:gd name="T64" fmla="*/ 287 w 898"/>
                <a:gd name="T65" fmla="*/ 380 h 445"/>
                <a:gd name="T66" fmla="*/ 219 w 898"/>
                <a:gd name="T67" fmla="*/ 380 h 445"/>
                <a:gd name="T68" fmla="*/ 219 w 898"/>
                <a:gd name="T69" fmla="*/ 154 h 445"/>
                <a:gd name="T70" fmla="*/ 194 w 898"/>
                <a:gd name="T71" fmla="*/ 178 h 445"/>
                <a:gd name="T72" fmla="*/ 194 w 898"/>
                <a:gd name="T73" fmla="*/ 380 h 445"/>
                <a:gd name="T74" fmla="*/ 117 w 898"/>
                <a:gd name="T75" fmla="*/ 380 h 445"/>
                <a:gd name="T76" fmla="*/ 117 w 898"/>
                <a:gd name="T77" fmla="*/ 322 h 445"/>
                <a:gd name="T78" fmla="*/ 93 w 898"/>
                <a:gd name="T79" fmla="*/ 326 h 445"/>
                <a:gd name="T80" fmla="*/ 93 w 898"/>
                <a:gd name="T81" fmla="*/ 380 h 445"/>
                <a:gd name="T82" fmla="*/ 24 w 898"/>
                <a:gd name="T83" fmla="*/ 380 h 445"/>
                <a:gd name="T84" fmla="*/ 24 w 898"/>
                <a:gd name="T85" fmla="*/ 297 h 445"/>
                <a:gd name="T86" fmla="*/ 0 w 898"/>
                <a:gd name="T87" fmla="*/ 262 h 445"/>
                <a:gd name="T88" fmla="*/ 0 w 898"/>
                <a:gd name="T89" fmla="*/ 380 h 445"/>
                <a:gd name="T90" fmla="*/ 0 w 898"/>
                <a:gd name="T91" fmla="*/ 393 h 445"/>
                <a:gd name="T92" fmla="*/ 0 w 898"/>
                <a:gd name="T93" fmla="*/ 445 h 445"/>
                <a:gd name="T94" fmla="*/ 898 w 898"/>
                <a:gd name="T95" fmla="*/ 445 h 445"/>
                <a:gd name="T96" fmla="*/ 898 w 898"/>
                <a:gd name="T97" fmla="*/ 380 h 445"/>
                <a:gd name="T98" fmla="*/ 894 w 898"/>
                <a:gd name="T99" fmla="*/ 380 h 445"/>
                <a:gd name="T100" fmla="*/ 894 w 898"/>
                <a:gd name="T10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8" h="445">
                  <a:moveTo>
                    <a:pt x="894" y="0"/>
                  </a:moveTo>
                  <a:cubicBezTo>
                    <a:pt x="886" y="3"/>
                    <a:pt x="878" y="6"/>
                    <a:pt x="869" y="7"/>
                  </a:cubicBezTo>
                  <a:cubicBezTo>
                    <a:pt x="869" y="380"/>
                    <a:pt x="869" y="380"/>
                    <a:pt x="869" y="380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47"/>
                    <a:pt x="801" y="47"/>
                    <a:pt x="801" y="47"/>
                  </a:cubicBezTo>
                  <a:cubicBezTo>
                    <a:pt x="776" y="71"/>
                    <a:pt x="776" y="71"/>
                    <a:pt x="776" y="71"/>
                  </a:cubicBezTo>
                  <a:cubicBezTo>
                    <a:pt x="776" y="380"/>
                    <a:pt x="776" y="380"/>
                    <a:pt x="776" y="380"/>
                  </a:cubicBezTo>
                  <a:cubicBezTo>
                    <a:pt x="705" y="380"/>
                    <a:pt x="705" y="380"/>
                    <a:pt x="705" y="380"/>
                  </a:cubicBezTo>
                  <a:cubicBezTo>
                    <a:pt x="705" y="141"/>
                    <a:pt x="705" y="141"/>
                    <a:pt x="705" y="141"/>
                  </a:cubicBezTo>
                  <a:cubicBezTo>
                    <a:pt x="681" y="165"/>
                    <a:pt x="681" y="165"/>
                    <a:pt x="681" y="165"/>
                  </a:cubicBezTo>
                  <a:cubicBezTo>
                    <a:pt x="681" y="185"/>
                    <a:pt x="681" y="185"/>
                    <a:pt x="681" y="185"/>
                  </a:cubicBezTo>
                  <a:cubicBezTo>
                    <a:pt x="684" y="195"/>
                    <a:pt x="686" y="206"/>
                    <a:pt x="686" y="217"/>
                  </a:cubicBezTo>
                  <a:cubicBezTo>
                    <a:pt x="686" y="227"/>
                    <a:pt x="684" y="238"/>
                    <a:pt x="681" y="248"/>
                  </a:cubicBezTo>
                  <a:cubicBezTo>
                    <a:pt x="681" y="380"/>
                    <a:pt x="681" y="380"/>
                    <a:pt x="681" y="380"/>
                  </a:cubicBezTo>
                  <a:cubicBezTo>
                    <a:pt x="612" y="380"/>
                    <a:pt x="612" y="380"/>
                    <a:pt x="612" y="380"/>
                  </a:cubicBezTo>
                  <a:cubicBezTo>
                    <a:pt x="612" y="305"/>
                    <a:pt x="612" y="305"/>
                    <a:pt x="612" y="305"/>
                  </a:cubicBezTo>
                  <a:cubicBezTo>
                    <a:pt x="607" y="306"/>
                    <a:pt x="602" y="307"/>
                    <a:pt x="596" y="307"/>
                  </a:cubicBezTo>
                  <a:cubicBezTo>
                    <a:pt x="593" y="307"/>
                    <a:pt x="590" y="307"/>
                    <a:pt x="588" y="307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511" y="380"/>
                    <a:pt x="511" y="380"/>
                    <a:pt x="511" y="380"/>
                  </a:cubicBezTo>
                  <a:cubicBezTo>
                    <a:pt x="511" y="247"/>
                    <a:pt x="511" y="247"/>
                    <a:pt x="511" y="247"/>
                  </a:cubicBezTo>
                  <a:cubicBezTo>
                    <a:pt x="508" y="238"/>
                    <a:pt x="506" y="227"/>
                    <a:pt x="506" y="217"/>
                  </a:cubicBezTo>
                  <a:cubicBezTo>
                    <a:pt x="506" y="206"/>
                    <a:pt x="507" y="196"/>
                    <a:pt x="511" y="186"/>
                  </a:cubicBezTo>
                  <a:cubicBezTo>
                    <a:pt x="486" y="158"/>
                    <a:pt x="486" y="158"/>
                    <a:pt x="486" y="158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18" y="380"/>
                    <a:pt x="418" y="380"/>
                    <a:pt x="418" y="380"/>
                  </a:cubicBezTo>
                  <a:cubicBezTo>
                    <a:pt x="418" y="80"/>
                    <a:pt x="418" y="80"/>
                    <a:pt x="418" y="80"/>
                  </a:cubicBezTo>
                  <a:cubicBezTo>
                    <a:pt x="393" y="52"/>
                    <a:pt x="393" y="52"/>
                    <a:pt x="393" y="52"/>
                  </a:cubicBezTo>
                  <a:cubicBezTo>
                    <a:pt x="393" y="380"/>
                    <a:pt x="393" y="380"/>
                    <a:pt x="393" y="380"/>
                  </a:cubicBezTo>
                  <a:cubicBezTo>
                    <a:pt x="312" y="380"/>
                    <a:pt x="312" y="380"/>
                    <a:pt x="312" y="380"/>
                  </a:cubicBezTo>
                  <a:cubicBezTo>
                    <a:pt x="312" y="61"/>
                    <a:pt x="312" y="61"/>
                    <a:pt x="312" y="61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7" y="380"/>
                    <a:pt x="287" y="380"/>
                    <a:pt x="287" y="380"/>
                  </a:cubicBezTo>
                  <a:cubicBezTo>
                    <a:pt x="219" y="380"/>
                    <a:pt x="219" y="380"/>
                    <a:pt x="219" y="380"/>
                  </a:cubicBezTo>
                  <a:cubicBezTo>
                    <a:pt x="219" y="154"/>
                    <a:pt x="219" y="154"/>
                    <a:pt x="219" y="154"/>
                  </a:cubicBezTo>
                  <a:cubicBezTo>
                    <a:pt x="194" y="178"/>
                    <a:pt x="194" y="178"/>
                    <a:pt x="194" y="178"/>
                  </a:cubicBezTo>
                  <a:cubicBezTo>
                    <a:pt x="194" y="380"/>
                    <a:pt x="194" y="380"/>
                    <a:pt x="194" y="380"/>
                  </a:cubicBezTo>
                  <a:cubicBezTo>
                    <a:pt x="117" y="380"/>
                    <a:pt x="117" y="380"/>
                    <a:pt x="117" y="380"/>
                  </a:cubicBezTo>
                  <a:cubicBezTo>
                    <a:pt x="117" y="322"/>
                    <a:pt x="117" y="322"/>
                    <a:pt x="117" y="322"/>
                  </a:cubicBezTo>
                  <a:cubicBezTo>
                    <a:pt x="109" y="324"/>
                    <a:pt x="101" y="325"/>
                    <a:pt x="93" y="326"/>
                  </a:cubicBezTo>
                  <a:cubicBezTo>
                    <a:pt x="93" y="380"/>
                    <a:pt x="93" y="380"/>
                    <a:pt x="93" y="380"/>
                  </a:cubicBezTo>
                  <a:cubicBezTo>
                    <a:pt x="24" y="380"/>
                    <a:pt x="24" y="380"/>
                    <a:pt x="24" y="380"/>
                  </a:cubicBezTo>
                  <a:cubicBezTo>
                    <a:pt x="24" y="297"/>
                    <a:pt x="24" y="297"/>
                    <a:pt x="24" y="297"/>
                  </a:cubicBezTo>
                  <a:cubicBezTo>
                    <a:pt x="15" y="287"/>
                    <a:pt x="0" y="262"/>
                    <a:pt x="0" y="262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898" y="445"/>
                    <a:pt x="898" y="445"/>
                    <a:pt x="898" y="445"/>
                  </a:cubicBezTo>
                  <a:cubicBezTo>
                    <a:pt x="898" y="380"/>
                    <a:pt x="898" y="380"/>
                    <a:pt x="898" y="380"/>
                  </a:cubicBezTo>
                  <a:cubicBezTo>
                    <a:pt x="894" y="380"/>
                    <a:pt x="894" y="380"/>
                    <a:pt x="894" y="380"/>
                  </a:cubicBezTo>
                  <a:lnTo>
                    <a:pt x="8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7172366" y="3813964"/>
            <a:ext cx="614738" cy="612452"/>
            <a:chOff x="6932170" y="3118777"/>
            <a:chExt cx="614738" cy="612452"/>
          </a:xfrm>
          <a:solidFill>
            <a:srgbClr val="171E28"/>
          </a:solidFill>
        </p:grpSpPr>
        <p:sp>
          <p:nvSpPr>
            <p:cNvPr id="148" name="Freeform 374"/>
            <p:cNvSpPr>
              <a:spLocks noEditPoints="1"/>
            </p:cNvSpPr>
            <p:nvPr/>
          </p:nvSpPr>
          <p:spPr bwMode="auto">
            <a:xfrm>
              <a:off x="7265379" y="3119348"/>
              <a:ext cx="281529" cy="285526"/>
            </a:xfrm>
            <a:custGeom>
              <a:avLst/>
              <a:gdLst>
                <a:gd name="T0" fmla="*/ 0 w 417"/>
                <a:gd name="T1" fmla="*/ 0 h 423"/>
                <a:gd name="T2" fmla="*/ 0 w 417"/>
                <a:gd name="T3" fmla="*/ 423 h 423"/>
                <a:gd name="T4" fmla="*/ 417 w 417"/>
                <a:gd name="T5" fmla="*/ 423 h 423"/>
                <a:gd name="T6" fmla="*/ 0 w 417"/>
                <a:gd name="T7" fmla="*/ 0 h 423"/>
                <a:gd name="T8" fmla="*/ 19 w 417"/>
                <a:gd name="T9" fmla="*/ 22 h 423"/>
                <a:gd name="T10" fmla="*/ 273 w 417"/>
                <a:gd name="T11" fmla="*/ 148 h 423"/>
                <a:gd name="T12" fmla="*/ 396 w 417"/>
                <a:gd name="T13" fmla="*/ 403 h 423"/>
                <a:gd name="T14" fmla="*/ 19 w 417"/>
                <a:gd name="T15" fmla="*/ 403 h 423"/>
                <a:gd name="T16" fmla="*/ 19 w 417"/>
                <a:gd name="T17" fmla="*/ 2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" h="423">
                  <a:moveTo>
                    <a:pt x="0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417" y="423"/>
                    <a:pt x="417" y="423"/>
                    <a:pt x="417" y="423"/>
                  </a:cubicBezTo>
                  <a:cubicBezTo>
                    <a:pt x="402" y="198"/>
                    <a:pt x="224" y="19"/>
                    <a:pt x="0" y="0"/>
                  </a:cubicBezTo>
                  <a:close/>
                  <a:moveTo>
                    <a:pt x="19" y="22"/>
                  </a:moveTo>
                  <a:cubicBezTo>
                    <a:pt x="115" y="35"/>
                    <a:pt x="205" y="79"/>
                    <a:pt x="273" y="148"/>
                  </a:cubicBezTo>
                  <a:cubicBezTo>
                    <a:pt x="341" y="217"/>
                    <a:pt x="385" y="307"/>
                    <a:pt x="396" y="403"/>
                  </a:cubicBezTo>
                  <a:cubicBezTo>
                    <a:pt x="19" y="403"/>
                    <a:pt x="19" y="403"/>
                    <a:pt x="19" y="403"/>
                  </a:cubicBezTo>
                  <a:lnTo>
                    <a:pt x="1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375"/>
            <p:cNvSpPr>
              <a:spLocks noEditPoints="1"/>
            </p:cNvSpPr>
            <p:nvPr/>
          </p:nvSpPr>
          <p:spPr bwMode="auto">
            <a:xfrm>
              <a:off x="7365313" y="3533075"/>
              <a:ext cx="51395" cy="50538"/>
            </a:xfrm>
            <a:custGeom>
              <a:avLst/>
              <a:gdLst>
                <a:gd name="T0" fmla="*/ 38 w 76"/>
                <a:gd name="T1" fmla="*/ 0 h 75"/>
                <a:gd name="T2" fmla="*/ 0 w 76"/>
                <a:gd name="T3" fmla="*/ 38 h 75"/>
                <a:gd name="T4" fmla="*/ 38 w 76"/>
                <a:gd name="T5" fmla="*/ 75 h 75"/>
                <a:gd name="T6" fmla="*/ 76 w 76"/>
                <a:gd name="T7" fmla="*/ 38 h 75"/>
                <a:gd name="T8" fmla="*/ 38 w 76"/>
                <a:gd name="T9" fmla="*/ 0 h 75"/>
                <a:gd name="T10" fmla="*/ 38 w 76"/>
                <a:gd name="T11" fmla="*/ 57 h 75"/>
                <a:gd name="T12" fmla="*/ 18 w 76"/>
                <a:gd name="T13" fmla="*/ 38 h 75"/>
                <a:gd name="T14" fmla="*/ 38 w 76"/>
                <a:gd name="T15" fmla="*/ 18 h 75"/>
                <a:gd name="T16" fmla="*/ 58 w 76"/>
                <a:gd name="T17" fmla="*/ 38 h 75"/>
                <a:gd name="T18" fmla="*/ 38 w 76"/>
                <a:gd name="T19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9" y="75"/>
                    <a:pt x="76" y="58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lose/>
                  <a:moveTo>
                    <a:pt x="38" y="57"/>
                  </a:moveTo>
                  <a:cubicBezTo>
                    <a:pt x="27" y="57"/>
                    <a:pt x="18" y="48"/>
                    <a:pt x="18" y="38"/>
                  </a:cubicBezTo>
                  <a:cubicBezTo>
                    <a:pt x="18" y="27"/>
                    <a:pt x="27" y="18"/>
                    <a:pt x="38" y="18"/>
                  </a:cubicBezTo>
                  <a:cubicBezTo>
                    <a:pt x="49" y="18"/>
                    <a:pt x="58" y="27"/>
                    <a:pt x="58" y="38"/>
                  </a:cubicBezTo>
                  <a:cubicBezTo>
                    <a:pt x="58" y="48"/>
                    <a:pt x="49" y="57"/>
                    <a:pt x="3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376"/>
            <p:cNvSpPr>
              <a:spLocks noEditPoints="1"/>
            </p:cNvSpPr>
            <p:nvPr/>
          </p:nvSpPr>
          <p:spPr bwMode="auto">
            <a:xfrm>
              <a:off x="7341614" y="3508519"/>
              <a:ext cx="99934" cy="99363"/>
            </a:xfrm>
            <a:custGeom>
              <a:avLst/>
              <a:gdLst>
                <a:gd name="T0" fmla="*/ 74 w 148"/>
                <a:gd name="T1" fmla="*/ 0 h 147"/>
                <a:gd name="T2" fmla="*/ 0 w 148"/>
                <a:gd name="T3" fmla="*/ 74 h 147"/>
                <a:gd name="T4" fmla="*/ 74 w 148"/>
                <a:gd name="T5" fmla="*/ 147 h 147"/>
                <a:gd name="T6" fmla="*/ 148 w 148"/>
                <a:gd name="T7" fmla="*/ 74 h 147"/>
                <a:gd name="T8" fmla="*/ 74 w 148"/>
                <a:gd name="T9" fmla="*/ 0 h 147"/>
                <a:gd name="T10" fmla="*/ 73 w 148"/>
                <a:gd name="T11" fmla="*/ 129 h 147"/>
                <a:gd name="T12" fmla="*/ 17 w 148"/>
                <a:gd name="T13" fmla="*/ 74 h 147"/>
                <a:gd name="T14" fmla="*/ 73 w 148"/>
                <a:gd name="T15" fmla="*/ 18 h 147"/>
                <a:gd name="T16" fmla="*/ 129 w 148"/>
                <a:gd name="T17" fmla="*/ 74 h 147"/>
                <a:gd name="T18" fmla="*/ 73 w 148"/>
                <a:gd name="T19" fmla="*/ 1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5" y="147"/>
                    <a:pt x="148" y="114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lose/>
                  <a:moveTo>
                    <a:pt x="73" y="129"/>
                  </a:moveTo>
                  <a:cubicBezTo>
                    <a:pt x="42" y="129"/>
                    <a:pt x="17" y="104"/>
                    <a:pt x="17" y="74"/>
                  </a:cubicBezTo>
                  <a:cubicBezTo>
                    <a:pt x="17" y="43"/>
                    <a:pt x="42" y="18"/>
                    <a:pt x="73" y="18"/>
                  </a:cubicBezTo>
                  <a:cubicBezTo>
                    <a:pt x="104" y="18"/>
                    <a:pt x="129" y="43"/>
                    <a:pt x="129" y="74"/>
                  </a:cubicBezTo>
                  <a:cubicBezTo>
                    <a:pt x="129" y="104"/>
                    <a:pt x="104" y="129"/>
                    <a:pt x="7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377"/>
            <p:cNvSpPr>
              <a:spLocks noEditPoints="1"/>
            </p:cNvSpPr>
            <p:nvPr/>
          </p:nvSpPr>
          <p:spPr bwMode="auto">
            <a:xfrm>
              <a:off x="7265379" y="3445989"/>
              <a:ext cx="281529" cy="284669"/>
            </a:xfrm>
            <a:custGeom>
              <a:avLst/>
              <a:gdLst>
                <a:gd name="T0" fmla="*/ 0 w 417"/>
                <a:gd name="T1" fmla="*/ 0 h 422"/>
                <a:gd name="T2" fmla="*/ 0 w 417"/>
                <a:gd name="T3" fmla="*/ 422 h 422"/>
                <a:gd name="T4" fmla="*/ 417 w 417"/>
                <a:gd name="T5" fmla="*/ 0 h 422"/>
                <a:gd name="T6" fmla="*/ 0 w 417"/>
                <a:gd name="T7" fmla="*/ 0 h 422"/>
                <a:gd name="T8" fmla="*/ 288 w 417"/>
                <a:gd name="T9" fmla="*/ 189 h 422"/>
                <a:gd name="T10" fmla="*/ 273 w 417"/>
                <a:gd name="T11" fmla="*/ 224 h 422"/>
                <a:gd name="T12" fmla="*/ 286 w 417"/>
                <a:gd name="T13" fmla="*/ 237 h 422"/>
                <a:gd name="T14" fmla="*/ 256 w 417"/>
                <a:gd name="T15" fmla="*/ 267 h 422"/>
                <a:gd name="T16" fmla="*/ 243 w 417"/>
                <a:gd name="T17" fmla="*/ 254 h 422"/>
                <a:gd name="T18" fmla="*/ 207 w 417"/>
                <a:gd name="T19" fmla="*/ 268 h 422"/>
                <a:gd name="T20" fmla="*/ 207 w 417"/>
                <a:gd name="T21" fmla="*/ 285 h 422"/>
                <a:gd name="T22" fmla="*/ 164 w 417"/>
                <a:gd name="T23" fmla="*/ 285 h 422"/>
                <a:gd name="T24" fmla="*/ 164 w 417"/>
                <a:gd name="T25" fmla="*/ 268 h 422"/>
                <a:gd name="T26" fmla="*/ 130 w 417"/>
                <a:gd name="T27" fmla="*/ 253 h 422"/>
                <a:gd name="T28" fmla="*/ 116 w 417"/>
                <a:gd name="T29" fmla="*/ 267 h 422"/>
                <a:gd name="T30" fmla="*/ 86 w 417"/>
                <a:gd name="T31" fmla="*/ 237 h 422"/>
                <a:gd name="T32" fmla="*/ 100 w 417"/>
                <a:gd name="T33" fmla="*/ 223 h 422"/>
                <a:gd name="T34" fmla="*/ 85 w 417"/>
                <a:gd name="T35" fmla="*/ 189 h 422"/>
                <a:gd name="T36" fmla="*/ 65 w 417"/>
                <a:gd name="T37" fmla="*/ 189 h 422"/>
                <a:gd name="T38" fmla="*/ 65 w 417"/>
                <a:gd name="T39" fmla="*/ 146 h 422"/>
                <a:gd name="T40" fmla="*/ 85 w 417"/>
                <a:gd name="T41" fmla="*/ 146 h 422"/>
                <a:gd name="T42" fmla="*/ 99 w 417"/>
                <a:gd name="T43" fmla="*/ 110 h 422"/>
                <a:gd name="T44" fmla="*/ 85 w 417"/>
                <a:gd name="T45" fmla="*/ 96 h 422"/>
                <a:gd name="T46" fmla="*/ 115 w 417"/>
                <a:gd name="T47" fmla="*/ 66 h 422"/>
                <a:gd name="T48" fmla="*/ 130 w 417"/>
                <a:gd name="T49" fmla="*/ 80 h 422"/>
                <a:gd name="T50" fmla="*/ 164 w 417"/>
                <a:gd name="T51" fmla="*/ 66 h 422"/>
                <a:gd name="T52" fmla="*/ 164 w 417"/>
                <a:gd name="T53" fmla="*/ 49 h 422"/>
                <a:gd name="T54" fmla="*/ 207 w 417"/>
                <a:gd name="T55" fmla="*/ 49 h 422"/>
                <a:gd name="T56" fmla="*/ 207 w 417"/>
                <a:gd name="T57" fmla="*/ 65 h 422"/>
                <a:gd name="T58" fmla="*/ 243 w 417"/>
                <a:gd name="T59" fmla="*/ 80 h 422"/>
                <a:gd name="T60" fmla="*/ 257 w 417"/>
                <a:gd name="T61" fmla="*/ 66 h 422"/>
                <a:gd name="T62" fmla="*/ 287 w 417"/>
                <a:gd name="T63" fmla="*/ 96 h 422"/>
                <a:gd name="T64" fmla="*/ 274 w 417"/>
                <a:gd name="T65" fmla="*/ 110 h 422"/>
                <a:gd name="T66" fmla="*/ 289 w 417"/>
                <a:gd name="T67" fmla="*/ 146 h 422"/>
                <a:gd name="T68" fmla="*/ 307 w 417"/>
                <a:gd name="T69" fmla="*/ 146 h 422"/>
                <a:gd name="T70" fmla="*/ 307 w 417"/>
                <a:gd name="T71" fmla="*/ 189 h 422"/>
                <a:gd name="T72" fmla="*/ 288 w 417"/>
                <a:gd name="T73" fmla="*/ 18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7" h="422">
                  <a:moveTo>
                    <a:pt x="0" y="0"/>
                  </a:moveTo>
                  <a:cubicBezTo>
                    <a:pt x="0" y="422"/>
                    <a:pt x="0" y="422"/>
                    <a:pt x="0" y="422"/>
                  </a:cubicBezTo>
                  <a:cubicBezTo>
                    <a:pt x="224" y="404"/>
                    <a:pt x="402" y="224"/>
                    <a:pt x="417" y="0"/>
                  </a:cubicBezTo>
                  <a:lnTo>
                    <a:pt x="0" y="0"/>
                  </a:lnTo>
                  <a:close/>
                  <a:moveTo>
                    <a:pt x="288" y="189"/>
                  </a:moveTo>
                  <a:cubicBezTo>
                    <a:pt x="286" y="202"/>
                    <a:pt x="280" y="213"/>
                    <a:pt x="273" y="224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56" y="267"/>
                    <a:pt x="256" y="267"/>
                    <a:pt x="256" y="267"/>
                  </a:cubicBezTo>
                  <a:cubicBezTo>
                    <a:pt x="243" y="254"/>
                    <a:pt x="243" y="254"/>
                    <a:pt x="243" y="254"/>
                  </a:cubicBezTo>
                  <a:cubicBezTo>
                    <a:pt x="232" y="261"/>
                    <a:pt x="220" y="266"/>
                    <a:pt x="207" y="268"/>
                  </a:cubicBezTo>
                  <a:cubicBezTo>
                    <a:pt x="207" y="285"/>
                    <a:pt x="207" y="285"/>
                    <a:pt x="207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52" y="265"/>
                    <a:pt x="140" y="260"/>
                    <a:pt x="130" y="253"/>
                  </a:cubicBezTo>
                  <a:cubicBezTo>
                    <a:pt x="116" y="267"/>
                    <a:pt x="116" y="267"/>
                    <a:pt x="116" y="267"/>
                  </a:cubicBezTo>
                  <a:cubicBezTo>
                    <a:pt x="86" y="237"/>
                    <a:pt x="86" y="237"/>
                    <a:pt x="86" y="237"/>
                  </a:cubicBezTo>
                  <a:cubicBezTo>
                    <a:pt x="100" y="223"/>
                    <a:pt x="100" y="223"/>
                    <a:pt x="100" y="223"/>
                  </a:cubicBezTo>
                  <a:cubicBezTo>
                    <a:pt x="93" y="213"/>
                    <a:pt x="88" y="201"/>
                    <a:pt x="85" y="189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7" y="133"/>
                    <a:pt x="92" y="121"/>
                    <a:pt x="99" y="110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40" y="73"/>
                    <a:pt x="152" y="68"/>
                    <a:pt x="164" y="66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20" y="68"/>
                    <a:pt x="232" y="73"/>
                    <a:pt x="243" y="80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74" y="110"/>
                    <a:pt x="274" y="110"/>
                    <a:pt x="274" y="110"/>
                  </a:cubicBezTo>
                  <a:cubicBezTo>
                    <a:pt x="281" y="121"/>
                    <a:pt x="286" y="133"/>
                    <a:pt x="289" y="146"/>
                  </a:cubicBezTo>
                  <a:cubicBezTo>
                    <a:pt x="307" y="146"/>
                    <a:pt x="307" y="146"/>
                    <a:pt x="307" y="146"/>
                  </a:cubicBezTo>
                  <a:cubicBezTo>
                    <a:pt x="307" y="189"/>
                    <a:pt x="307" y="189"/>
                    <a:pt x="307" y="189"/>
                  </a:cubicBezTo>
                  <a:lnTo>
                    <a:pt x="28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378"/>
            <p:cNvSpPr>
              <a:spLocks noEditPoints="1"/>
            </p:cNvSpPr>
            <p:nvPr/>
          </p:nvSpPr>
          <p:spPr bwMode="auto">
            <a:xfrm>
              <a:off x="6932170" y="3118777"/>
              <a:ext cx="292093" cy="286097"/>
            </a:xfrm>
            <a:custGeom>
              <a:avLst/>
              <a:gdLst>
                <a:gd name="T0" fmla="*/ 0 w 433"/>
                <a:gd name="T1" fmla="*/ 424 h 424"/>
                <a:gd name="T2" fmla="*/ 433 w 433"/>
                <a:gd name="T3" fmla="*/ 424 h 424"/>
                <a:gd name="T4" fmla="*/ 433 w 433"/>
                <a:gd name="T5" fmla="*/ 0 h 424"/>
                <a:gd name="T6" fmla="*/ 0 w 433"/>
                <a:gd name="T7" fmla="*/ 424 h 424"/>
                <a:gd name="T8" fmla="*/ 225 w 433"/>
                <a:gd name="T9" fmla="*/ 154 h 424"/>
                <a:gd name="T10" fmla="*/ 272 w 433"/>
                <a:gd name="T11" fmla="*/ 106 h 424"/>
                <a:gd name="T12" fmla="*/ 319 w 433"/>
                <a:gd name="T13" fmla="*/ 154 h 424"/>
                <a:gd name="T14" fmla="*/ 325 w 433"/>
                <a:gd name="T15" fmla="*/ 174 h 424"/>
                <a:gd name="T16" fmla="*/ 313 w 433"/>
                <a:gd name="T17" fmla="*/ 187 h 424"/>
                <a:gd name="T18" fmla="*/ 273 w 433"/>
                <a:gd name="T19" fmla="*/ 229 h 424"/>
                <a:gd name="T20" fmla="*/ 232 w 433"/>
                <a:gd name="T21" fmla="*/ 187 h 424"/>
                <a:gd name="T22" fmla="*/ 219 w 433"/>
                <a:gd name="T23" fmla="*/ 174 h 424"/>
                <a:gd name="T24" fmla="*/ 225 w 433"/>
                <a:gd name="T25" fmla="*/ 154 h 424"/>
                <a:gd name="T26" fmla="*/ 184 w 433"/>
                <a:gd name="T27" fmla="*/ 265 h 424"/>
                <a:gd name="T28" fmla="*/ 185 w 433"/>
                <a:gd name="T29" fmla="*/ 265 h 424"/>
                <a:gd name="T30" fmla="*/ 224 w 433"/>
                <a:gd name="T31" fmla="*/ 223 h 424"/>
                <a:gd name="T32" fmla="*/ 262 w 433"/>
                <a:gd name="T33" fmla="*/ 287 h 424"/>
                <a:gd name="T34" fmla="*/ 266 w 433"/>
                <a:gd name="T35" fmla="*/ 259 h 424"/>
                <a:gd name="T36" fmla="*/ 261 w 433"/>
                <a:gd name="T37" fmla="*/ 249 h 424"/>
                <a:gd name="T38" fmla="*/ 272 w 433"/>
                <a:gd name="T39" fmla="*/ 238 h 424"/>
                <a:gd name="T40" fmla="*/ 283 w 433"/>
                <a:gd name="T41" fmla="*/ 249 h 424"/>
                <a:gd name="T42" fmla="*/ 278 w 433"/>
                <a:gd name="T43" fmla="*/ 259 h 424"/>
                <a:gd name="T44" fmla="*/ 282 w 433"/>
                <a:gd name="T45" fmla="*/ 287 h 424"/>
                <a:gd name="T46" fmla="*/ 320 w 433"/>
                <a:gd name="T47" fmla="*/ 223 h 424"/>
                <a:gd name="T48" fmla="*/ 360 w 433"/>
                <a:gd name="T49" fmla="*/ 265 h 424"/>
                <a:gd name="T50" fmla="*/ 360 w 433"/>
                <a:gd name="T51" fmla="*/ 358 h 424"/>
                <a:gd name="T52" fmla="*/ 360 w 433"/>
                <a:gd name="T53" fmla="*/ 358 h 424"/>
                <a:gd name="T54" fmla="*/ 272 w 433"/>
                <a:gd name="T55" fmla="*/ 372 h 424"/>
                <a:gd name="T56" fmla="*/ 184 w 433"/>
                <a:gd name="T57" fmla="*/ 358 h 424"/>
                <a:gd name="T58" fmla="*/ 184 w 433"/>
                <a:gd name="T59" fmla="*/ 358 h 424"/>
                <a:gd name="T60" fmla="*/ 184 w 433"/>
                <a:gd name="T61" fmla="*/ 26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3" h="424">
                  <a:moveTo>
                    <a:pt x="0" y="424"/>
                  </a:moveTo>
                  <a:cubicBezTo>
                    <a:pt x="433" y="424"/>
                    <a:pt x="433" y="424"/>
                    <a:pt x="433" y="424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201" y="11"/>
                    <a:pt x="15" y="194"/>
                    <a:pt x="0" y="424"/>
                  </a:cubicBezTo>
                  <a:close/>
                  <a:moveTo>
                    <a:pt x="225" y="154"/>
                  </a:moveTo>
                  <a:cubicBezTo>
                    <a:pt x="227" y="127"/>
                    <a:pt x="247" y="106"/>
                    <a:pt x="272" y="106"/>
                  </a:cubicBezTo>
                  <a:cubicBezTo>
                    <a:pt x="297" y="106"/>
                    <a:pt x="317" y="127"/>
                    <a:pt x="319" y="154"/>
                  </a:cubicBezTo>
                  <a:cubicBezTo>
                    <a:pt x="325" y="156"/>
                    <a:pt x="328" y="165"/>
                    <a:pt x="325" y="174"/>
                  </a:cubicBezTo>
                  <a:cubicBezTo>
                    <a:pt x="323" y="182"/>
                    <a:pt x="318" y="187"/>
                    <a:pt x="313" y="187"/>
                  </a:cubicBezTo>
                  <a:cubicBezTo>
                    <a:pt x="305" y="209"/>
                    <a:pt x="291" y="229"/>
                    <a:pt x="273" y="229"/>
                  </a:cubicBezTo>
                  <a:cubicBezTo>
                    <a:pt x="256" y="229"/>
                    <a:pt x="240" y="209"/>
                    <a:pt x="232" y="187"/>
                  </a:cubicBezTo>
                  <a:cubicBezTo>
                    <a:pt x="226" y="187"/>
                    <a:pt x="221" y="182"/>
                    <a:pt x="219" y="174"/>
                  </a:cubicBezTo>
                  <a:cubicBezTo>
                    <a:pt x="216" y="165"/>
                    <a:pt x="219" y="156"/>
                    <a:pt x="225" y="154"/>
                  </a:cubicBezTo>
                  <a:close/>
                  <a:moveTo>
                    <a:pt x="184" y="265"/>
                  </a:moveTo>
                  <a:cubicBezTo>
                    <a:pt x="185" y="265"/>
                    <a:pt x="185" y="265"/>
                    <a:pt x="185" y="265"/>
                  </a:cubicBezTo>
                  <a:cubicBezTo>
                    <a:pt x="188" y="248"/>
                    <a:pt x="203" y="233"/>
                    <a:pt x="224" y="223"/>
                  </a:cubicBezTo>
                  <a:cubicBezTo>
                    <a:pt x="262" y="287"/>
                    <a:pt x="262" y="287"/>
                    <a:pt x="262" y="287"/>
                  </a:cubicBezTo>
                  <a:cubicBezTo>
                    <a:pt x="266" y="259"/>
                    <a:pt x="266" y="259"/>
                    <a:pt x="266" y="259"/>
                  </a:cubicBezTo>
                  <a:cubicBezTo>
                    <a:pt x="263" y="257"/>
                    <a:pt x="261" y="253"/>
                    <a:pt x="261" y="249"/>
                  </a:cubicBezTo>
                  <a:cubicBezTo>
                    <a:pt x="261" y="243"/>
                    <a:pt x="266" y="238"/>
                    <a:pt x="272" y="238"/>
                  </a:cubicBezTo>
                  <a:cubicBezTo>
                    <a:pt x="278" y="238"/>
                    <a:pt x="283" y="243"/>
                    <a:pt x="283" y="249"/>
                  </a:cubicBezTo>
                  <a:cubicBezTo>
                    <a:pt x="283" y="253"/>
                    <a:pt x="281" y="257"/>
                    <a:pt x="278" y="259"/>
                  </a:cubicBezTo>
                  <a:cubicBezTo>
                    <a:pt x="282" y="287"/>
                    <a:pt x="282" y="287"/>
                    <a:pt x="282" y="287"/>
                  </a:cubicBezTo>
                  <a:cubicBezTo>
                    <a:pt x="320" y="223"/>
                    <a:pt x="320" y="223"/>
                    <a:pt x="320" y="223"/>
                  </a:cubicBezTo>
                  <a:cubicBezTo>
                    <a:pt x="341" y="233"/>
                    <a:pt x="356" y="248"/>
                    <a:pt x="360" y="265"/>
                  </a:cubicBezTo>
                  <a:cubicBezTo>
                    <a:pt x="360" y="358"/>
                    <a:pt x="360" y="358"/>
                    <a:pt x="360" y="358"/>
                  </a:cubicBezTo>
                  <a:cubicBezTo>
                    <a:pt x="360" y="358"/>
                    <a:pt x="360" y="358"/>
                    <a:pt x="360" y="358"/>
                  </a:cubicBezTo>
                  <a:cubicBezTo>
                    <a:pt x="356" y="366"/>
                    <a:pt x="318" y="372"/>
                    <a:pt x="272" y="372"/>
                  </a:cubicBezTo>
                  <a:cubicBezTo>
                    <a:pt x="226" y="372"/>
                    <a:pt x="188" y="366"/>
                    <a:pt x="184" y="358"/>
                  </a:cubicBezTo>
                  <a:cubicBezTo>
                    <a:pt x="184" y="358"/>
                    <a:pt x="184" y="358"/>
                    <a:pt x="184" y="358"/>
                  </a:cubicBezTo>
                  <a:lnTo>
                    <a:pt x="184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379"/>
            <p:cNvSpPr>
              <a:spLocks noEditPoints="1"/>
            </p:cNvSpPr>
            <p:nvPr/>
          </p:nvSpPr>
          <p:spPr bwMode="auto">
            <a:xfrm>
              <a:off x="6932170" y="3445989"/>
              <a:ext cx="292093" cy="285240"/>
            </a:xfrm>
            <a:custGeom>
              <a:avLst/>
              <a:gdLst>
                <a:gd name="T0" fmla="*/ 433 w 433"/>
                <a:gd name="T1" fmla="*/ 423 h 423"/>
                <a:gd name="T2" fmla="*/ 433 w 433"/>
                <a:gd name="T3" fmla="*/ 0 h 423"/>
                <a:gd name="T4" fmla="*/ 0 w 433"/>
                <a:gd name="T5" fmla="*/ 0 h 423"/>
                <a:gd name="T6" fmla="*/ 433 w 433"/>
                <a:gd name="T7" fmla="*/ 423 h 423"/>
                <a:gd name="T8" fmla="*/ 266 w 433"/>
                <a:gd name="T9" fmla="*/ 58 h 423"/>
                <a:gd name="T10" fmla="*/ 387 w 433"/>
                <a:gd name="T11" fmla="*/ 180 h 423"/>
                <a:gd name="T12" fmla="*/ 266 w 433"/>
                <a:gd name="T13" fmla="*/ 302 h 423"/>
                <a:gd name="T14" fmla="*/ 144 w 433"/>
                <a:gd name="T15" fmla="*/ 180 h 423"/>
                <a:gd name="T16" fmla="*/ 266 w 433"/>
                <a:gd name="T17" fmla="*/ 58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" h="423">
                  <a:moveTo>
                    <a:pt x="433" y="423"/>
                  </a:moveTo>
                  <a:cubicBezTo>
                    <a:pt x="433" y="0"/>
                    <a:pt x="433" y="0"/>
                    <a:pt x="4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229"/>
                    <a:pt x="201" y="412"/>
                    <a:pt x="433" y="423"/>
                  </a:cubicBezTo>
                  <a:close/>
                  <a:moveTo>
                    <a:pt x="266" y="58"/>
                  </a:moveTo>
                  <a:cubicBezTo>
                    <a:pt x="332" y="58"/>
                    <a:pt x="387" y="112"/>
                    <a:pt x="387" y="180"/>
                  </a:cubicBezTo>
                  <a:cubicBezTo>
                    <a:pt x="387" y="247"/>
                    <a:pt x="332" y="302"/>
                    <a:pt x="266" y="302"/>
                  </a:cubicBezTo>
                  <a:cubicBezTo>
                    <a:pt x="199" y="302"/>
                    <a:pt x="144" y="247"/>
                    <a:pt x="144" y="180"/>
                  </a:cubicBezTo>
                  <a:cubicBezTo>
                    <a:pt x="144" y="112"/>
                    <a:pt x="199" y="58"/>
                    <a:pt x="26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380"/>
            <p:cNvSpPr>
              <a:spLocks noEditPoints="1"/>
            </p:cNvSpPr>
            <p:nvPr/>
          </p:nvSpPr>
          <p:spPr bwMode="auto">
            <a:xfrm>
              <a:off x="7049521" y="3504522"/>
              <a:ext cx="124204" cy="125631"/>
            </a:xfrm>
            <a:custGeom>
              <a:avLst/>
              <a:gdLst>
                <a:gd name="T0" fmla="*/ 92 w 184"/>
                <a:gd name="T1" fmla="*/ 186 h 186"/>
                <a:gd name="T2" fmla="*/ 184 w 184"/>
                <a:gd name="T3" fmla="*/ 93 h 186"/>
                <a:gd name="T4" fmla="*/ 92 w 184"/>
                <a:gd name="T5" fmla="*/ 0 h 186"/>
                <a:gd name="T6" fmla="*/ 0 w 184"/>
                <a:gd name="T7" fmla="*/ 93 h 186"/>
                <a:gd name="T8" fmla="*/ 92 w 184"/>
                <a:gd name="T9" fmla="*/ 186 h 186"/>
                <a:gd name="T10" fmla="*/ 84 w 184"/>
                <a:gd name="T11" fmla="*/ 101 h 186"/>
                <a:gd name="T12" fmla="*/ 54 w 184"/>
                <a:gd name="T13" fmla="*/ 71 h 186"/>
                <a:gd name="T14" fmla="*/ 82 w 184"/>
                <a:gd name="T15" fmla="*/ 42 h 186"/>
                <a:gd name="T16" fmla="*/ 82 w 184"/>
                <a:gd name="T17" fmla="*/ 26 h 186"/>
                <a:gd name="T18" fmla="*/ 98 w 184"/>
                <a:gd name="T19" fmla="*/ 26 h 186"/>
                <a:gd name="T20" fmla="*/ 98 w 184"/>
                <a:gd name="T21" fmla="*/ 41 h 186"/>
                <a:gd name="T22" fmla="*/ 122 w 184"/>
                <a:gd name="T23" fmla="*/ 46 h 186"/>
                <a:gd name="T24" fmla="*/ 117 w 184"/>
                <a:gd name="T25" fmla="*/ 65 h 186"/>
                <a:gd name="T26" fmla="*/ 93 w 184"/>
                <a:gd name="T27" fmla="*/ 59 h 186"/>
                <a:gd name="T28" fmla="*/ 79 w 184"/>
                <a:gd name="T29" fmla="*/ 68 h 186"/>
                <a:gd name="T30" fmla="*/ 99 w 184"/>
                <a:gd name="T31" fmla="*/ 82 h 186"/>
                <a:gd name="T32" fmla="*/ 126 w 184"/>
                <a:gd name="T33" fmla="*/ 113 h 186"/>
                <a:gd name="T34" fmla="*/ 97 w 184"/>
                <a:gd name="T35" fmla="*/ 143 h 186"/>
                <a:gd name="T36" fmla="*/ 97 w 184"/>
                <a:gd name="T37" fmla="*/ 159 h 186"/>
                <a:gd name="T38" fmla="*/ 81 w 184"/>
                <a:gd name="T39" fmla="*/ 159 h 186"/>
                <a:gd name="T40" fmla="*/ 81 w 184"/>
                <a:gd name="T41" fmla="*/ 144 h 186"/>
                <a:gd name="T42" fmla="*/ 53 w 184"/>
                <a:gd name="T43" fmla="*/ 137 h 186"/>
                <a:gd name="T44" fmla="*/ 58 w 184"/>
                <a:gd name="T45" fmla="*/ 118 h 186"/>
                <a:gd name="T46" fmla="*/ 85 w 184"/>
                <a:gd name="T47" fmla="*/ 125 h 186"/>
                <a:gd name="T48" fmla="*/ 101 w 184"/>
                <a:gd name="T49" fmla="*/ 115 h 186"/>
                <a:gd name="T50" fmla="*/ 84 w 184"/>
                <a:gd name="T51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4" h="186">
                  <a:moveTo>
                    <a:pt x="92" y="186"/>
                  </a:moveTo>
                  <a:cubicBezTo>
                    <a:pt x="142" y="186"/>
                    <a:pt x="184" y="144"/>
                    <a:pt x="184" y="93"/>
                  </a:cubicBezTo>
                  <a:cubicBezTo>
                    <a:pt x="184" y="42"/>
                    <a:pt x="142" y="0"/>
                    <a:pt x="92" y="0"/>
                  </a:cubicBez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6"/>
                    <a:pt x="92" y="186"/>
                  </a:cubicBezTo>
                  <a:close/>
                  <a:moveTo>
                    <a:pt x="84" y="101"/>
                  </a:moveTo>
                  <a:cubicBezTo>
                    <a:pt x="66" y="95"/>
                    <a:pt x="54" y="87"/>
                    <a:pt x="54" y="71"/>
                  </a:cubicBezTo>
                  <a:cubicBezTo>
                    <a:pt x="54" y="56"/>
                    <a:pt x="65" y="45"/>
                    <a:pt x="82" y="42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9" y="41"/>
                    <a:pt x="116" y="43"/>
                    <a:pt x="122" y="46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3" y="63"/>
                    <a:pt x="105" y="59"/>
                    <a:pt x="93" y="59"/>
                  </a:cubicBezTo>
                  <a:cubicBezTo>
                    <a:pt x="83" y="59"/>
                    <a:pt x="79" y="64"/>
                    <a:pt x="79" y="68"/>
                  </a:cubicBezTo>
                  <a:cubicBezTo>
                    <a:pt x="79" y="73"/>
                    <a:pt x="85" y="77"/>
                    <a:pt x="99" y="82"/>
                  </a:cubicBezTo>
                  <a:cubicBezTo>
                    <a:pt x="119" y="89"/>
                    <a:pt x="126" y="98"/>
                    <a:pt x="126" y="113"/>
                  </a:cubicBezTo>
                  <a:cubicBezTo>
                    <a:pt x="126" y="127"/>
                    <a:pt x="116" y="139"/>
                    <a:pt x="97" y="143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70" y="143"/>
                    <a:pt x="60" y="140"/>
                    <a:pt x="53" y="137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65" y="122"/>
                    <a:pt x="75" y="125"/>
                    <a:pt x="85" y="125"/>
                  </a:cubicBezTo>
                  <a:cubicBezTo>
                    <a:pt x="95" y="125"/>
                    <a:pt x="101" y="121"/>
                    <a:pt x="101" y="115"/>
                  </a:cubicBezTo>
                  <a:cubicBezTo>
                    <a:pt x="101" y="109"/>
                    <a:pt x="96" y="105"/>
                    <a:pt x="84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381"/>
            <p:cNvSpPr>
              <a:spLocks noEditPoints="1"/>
            </p:cNvSpPr>
            <p:nvPr/>
          </p:nvSpPr>
          <p:spPr bwMode="auto">
            <a:xfrm>
              <a:off x="7313918" y="3182735"/>
              <a:ext cx="120206" cy="150472"/>
            </a:xfrm>
            <a:custGeom>
              <a:avLst/>
              <a:gdLst>
                <a:gd name="T0" fmla="*/ 89 w 178"/>
                <a:gd name="T1" fmla="*/ 0 h 223"/>
                <a:gd name="T2" fmla="*/ 0 w 178"/>
                <a:gd name="T3" fmla="*/ 89 h 223"/>
                <a:gd name="T4" fmla="*/ 42 w 178"/>
                <a:gd name="T5" fmla="*/ 182 h 223"/>
                <a:gd name="T6" fmla="*/ 40 w 178"/>
                <a:gd name="T7" fmla="*/ 223 h 223"/>
                <a:gd name="T8" fmla="*/ 48 w 178"/>
                <a:gd name="T9" fmla="*/ 221 h 223"/>
                <a:gd name="T10" fmla="*/ 134 w 178"/>
                <a:gd name="T11" fmla="*/ 221 h 223"/>
                <a:gd name="T12" fmla="*/ 140 w 178"/>
                <a:gd name="T13" fmla="*/ 222 h 223"/>
                <a:gd name="T14" fmla="*/ 138 w 178"/>
                <a:gd name="T15" fmla="*/ 180 h 223"/>
                <a:gd name="T16" fmla="*/ 178 w 178"/>
                <a:gd name="T17" fmla="*/ 89 h 223"/>
                <a:gd name="T18" fmla="*/ 89 w 178"/>
                <a:gd name="T19" fmla="*/ 0 h 223"/>
                <a:gd name="T20" fmla="*/ 125 w 178"/>
                <a:gd name="T21" fmla="*/ 167 h 223"/>
                <a:gd name="T22" fmla="*/ 118 w 178"/>
                <a:gd name="T23" fmla="*/ 173 h 223"/>
                <a:gd name="T24" fmla="*/ 120 w 178"/>
                <a:gd name="T25" fmla="*/ 205 h 223"/>
                <a:gd name="T26" fmla="*/ 60 w 178"/>
                <a:gd name="T27" fmla="*/ 205 h 223"/>
                <a:gd name="T28" fmla="*/ 61 w 178"/>
                <a:gd name="T29" fmla="*/ 174 h 223"/>
                <a:gd name="T30" fmla="*/ 55 w 178"/>
                <a:gd name="T31" fmla="*/ 168 h 223"/>
                <a:gd name="T32" fmla="*/ 18 w 178"/>
                <a:gd name="T33" fmla="*/ 89 h 223"/>
                <a:gd name="T34" fmla="*/ 89 w 178"/>
                <a:gd name="T35" fmla="*/ 19 h 223"/>
                <a:gd name="T36" fmla="*/ 159 w 178"/>
                <a:gd name="T37" fmla="*/ 89 h 223"/>
                <a:gd name="T38" fmla="*/ 125 w 178"/>
                <a:gd name="T39" fmla="*/ 16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" h="223">
                  <a:moveTo>
                    <a:pt x="89" y="0"/>
                  </a:moveTo>
                  <a:cubicBezTo>
                    <a:pt x="40" y="0"/>
                    <a:pt x="0" y="40"/>
                    <a:pt x="0" y="89"/>
                  </a:cubicBezTo>
                  <a:cubicBezTo>
                    <a:pt x="0" y="122"/>
                    <a:pt x="17" y="160"/>
                    <a:pt x="42" y="182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2" y="221"/>
                    <a:pt x="45" y="221"/>
                    <a:pt x="48" y="221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6" y="221"/>
                    <a:pt x="138" y="221"/>
                    <a:pt x="140" y="222"/>
                  </a:cubicBezTo>
                  <a:cubicBezTo>
                    <a:pt x="138" y="180"/>
                    <a:pt x="138" y="180"/>
                    <a:pt x="138" y="180"/>
                  </a:cubicBezTo>
                  <a:cubicBezTo>
                    <a:pt x="162" y="158"/>
                    <a:pt x="178" y="121"/>
                    <a:pt x="178" y="89"/>
                  </a:cubicBezTo>
                  <a:cubicBezTo>
                    <a:pt x="178" y="40"/>
                    <a:pt x="138" y="0"/>
                    <a:pt x="89" y="0"/>
                  </a:cubicBezTo>
                  <a:close/>
                  <a:moveTo>
                    <a:pt x="125" y="167"/>
                  </a:moveTo>
                  <a:cubicBezTo>
                    <a:pt x="118" y="173"/>
                    <a:pt x="118" y="173"/>
                    <a:pt x="118" y="173"/>
                  </a:cubicBezTo>
                  <a:cubicBezTo>
                    <a:pt x="120" y="205"/>
                    <a:pt x="120" y="205"/>
                    <a:pt x="12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55" y="168"/>
                    <a:pt x="55" y="168"/>
                    <a:pt x="55" y="168"/>
                  </a:cubicBezTo>
                  <a:cubicBezTo>
                    <a:pt x="33" y="149"/>
                    <a:pt x="18" y="117"/>
                    <a:pt x="18" y="89"/>
                  </a:cubicBezTo>
                  <a:cubicBezTo>
                    <a:pt x="18" y="50"/>
                    <a:pt x="50" y="19"/>
                    <a:pt x="89" y="19"/>
                  </a:cubicBezTo>
                  <a:cubicBezTo>
                    <a:pt x="128" y="19"/>
                    <a:pt x="159" y="50"/>
                    <a:pt x="159" y="89"/>
                  </a:cubicBezTo>
                  <a:cubicBezTo>
                    <a:pt x="159" y="116"/>
                    <a:pt x="145" y="148"/>
                    <a:pt x="125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382"/>
            <p:cNvSpPr/>
            <p:nvPr/>
          </p:nvSpPr>
          <p:spPr bwMode="auto">
            <a:xfrm>
              <a:off x="7338188" y="3335205"/>
              <a:ext cx="73666" cy="14847"/>
            </a:xfrm>
            <a:custGeom>
              <a:avLst/>
              <a:gdLst>
                <a:gd name="T0" fmla="*/ 98 w 109"/>
                <a:gd name="T1" fmla="*/ 0 h 22"/>
                <a:gd name="T2" fmla="*/ 12 w 109"/>
                <a:gd name="T3" fmla="*/ 0 h 22"/>
                <a:gd name="T4" fmla="*/ 0 w 109"/>
                <a:gd name="T5" fmla="*/ 11 h 22"/>
                <a:gd name="T6" fmla="*/ 12 w 109"/>
                <a:gd name="T7" fmla="*/ 22 h 22"/>
                <a:gd name="T8" fmla="*/ 98 w 109"/>
                <a:gd name="T9" fmla="*/ 22 h 22"/>
                <a:gd name="T10" fmla="*/ 109 w 109"/>
                <a:gd name="T11" fmla="*/ 11 h 22"/>
                <a:gd name="T12" fmla="*/ 98 w 10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2">
                  <a:moveTo>
                    <a:pt x="9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2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4" y="22"/>
                    <a:pt x="109" y="17"/>
                    <a:pt x="109" y="11"/>
                  </a:cubicBezTo>
                  <a:cubicBezTo>
                    <a:pt x="109" y="5"/>
                    <a:pt x="104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383"/>
            <p:cNvSpPr/>
            <p:nvPr/>
          </p:nvSpPr>
          <p:spPr bwMode="auto">
            <a:xfrm>
              <a:off x="7341043" y="3352908"/>
              <a:ext cx="67384" cy="14847"/>
            </a:xfrm>
            <a:custGeom>
              <a:avLst/>
              <a:gdLst>
                <a:gd name="T0" fmla="*/ 90 w 100"/>
                <a:gd name="T1" fmla="*/ 0 h 22"/>
                <a:gd name="T2" fmla="*/ 10 w 100"/>
                <a:gd name="T3" fmla="*/ 0 h 22"/>
                <a:gd name="T4" fmla="*/ 0 w 100"/>
                <a:gd name="T5" fmla="*/ 11 h 22"/>
                <a:gd name="T6" fmla="*/ 10 w 100"/>
                <a:gd name="T7" fmla="*/ 22 h 22"/>
                <a:gd name="T8" fmla="*/ 90 w 100"/>
                <a:gd name="T9" fmla="*/ 22 h 22"/>
                <a:gd name="T10" fmla="*/ 100 w 100"/>
                <a:gd name="T11" fmla="*/ 11 h 22"/>
                <a:gd name="T12" fmla="*/ 90 w 10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2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0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5" y="22"/>
                    <a:pt x="100" y="17"/>
                    <a:pt x="100" y="11"/>
                  </a:cubicBezTo>
                  <a:cubicBezTo>
                    <a:pt x="100" y="5"/>
                    <a:pt x="95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384"/>
            <p:cNvSpPr/>
            <p:nvPr/>
          </p:nvSpPr>
          <p:spPr bwMode="auto">
            <a:xfrm>
              <a:off x="7347039" y="3370325"/>
              <a:ext cx="55392" cy="15418"/>
            </a:xfrm>
            <a:custGeom>
              <a:avLst/>
              <a:gdLst>
                <a:gd name="T0" fmla="*/ 74 w 82"/>
                <a:gd name="T1" fmla="*/ 0 h 23"/>
                <a:gd name="T2" fmla="*/ 9 w 82"/>
                <a:gd name="T3" fmla="*/ 0 h 23"/>
                <a:gd name="T4" fmla="*/ 0 w 82"/>
                <a:gd name="T5" fmla="*/ 12 h 23"/>
                <a:gd name="T6" fmla="*/ 9 w 82"/>
                <a:gd name="T7" fmla="*/ 23 h 23"/>
                <a:gd name="T8" fmla="*/ 74 w 82"/>
                <a:gd name="T9" fmla="*/ 23 h 23"/>
                <a:gd name="T10" fmla="*/ 82 w 82"/>
                <a:gd name="T11" fmla="*/ 12 h 23"/>
                <a:gd name="T12" fmla="*/ 74 w 8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3">
                  <a:moveTo>
                    <a:pt x="7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2"/>
                  </a:cubicBezTo>
                  <a:cubicBezTo>
                    <a:pt x="0" y="18"/>
                    <a:pt x="4" y="23"/>
                    <a:pt x="9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9" y="23"/>
                    <a:pt x="82" y="18"/>
                    <a:pt x="82" y="12"/>
                  </a:cubicBezTo>
                  <a:cubicBezTo>
                    <a:pt x="82" y="5"/>
                    <a:pt x="79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385"/>
            <p:cNvSpPr/>
            <p:nvPr/>
          </p:nvSpPr>
          <p:spPr bwMode="auto">
            <a:xfrm>
              <a:off x="7347039" y="3209003"/>
              <a:ext cx="64243" cy="60817"/>
            </a:xfrm>
            <a:custGeom>
              <a:avLst/>
              <a:gdLst>
                <a:gd name="T0" fmla="*/ 42 w 95"/>
                <a:gd name="T1" fmla="*/ 0 h 90"/>
                <a:gd name="T2" fmla="*/ 0 w 95"/>
                <a:gd name="T3" fmla="*/ 21 h 90"/>
                <a:gd name="T4" fmla="*/ 35 w 95"/>
                <a:gd name="T5" fmla="*/ 8 h 90"/>
                <a:gd name="T6" fmla="*/ 87 w 95"/>
                <a:gd name="T7" fmla="*/ 60 h 90"/>
                <a:gd name="T8" fmla="*/ 77 w 95"/>
                <a:gd name="T9" fmla="*/ 90 h 90"/>
                <a:gd name="T10" fmla="*/ 95 w 95"/>
                <a:gd name="T11" fmla="*/ 51 h 90"/>
                <a:gd name="T12" fmla="*/ 42 w 95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0">
                  <a:moveTo>
                    <a:pt x="42" y="0"/>
                  </a:moveTo>
                  <a:cubicBezTo>
                    <a:pt x="25" y="0"/>
                    <a:pt x="9" y="8"/>
                    <a:pt x="0" y="21"/>
                  </a:cubicBezTo>
                  <a:cubicBezTo>
                    <a:pt x="9" y="13"/>
                    <a:pt x="21" y="8"/>
                    <a:pt x="35" y="8"/>
                  </a:cubicBezTo>
                  <a:cubicBezTo>
                    <a:pt x="64" y="8"/>
                    <a:pt x="87" y="31"/>
                    <a:pt x="87" y="60"/>
                  </a:cubicBezTo>
                  <a:cubicBezTo>
                    <a:pt x="87" y="71"/>
                    <a:pt x="84" y="81"/>
                    <a:pt x="77" y="90"/>
                  </a:cubicBezTo>
                  <a:cubicBezTo>
                    <a:pt x="88" y="80"/>
                    <a:pt x="95" y="67"/>
                    <a:pt x="95" y="51"/>
                  </a:cubicBezTo>
                  <a:cubicBezTo>
                    <a:pt x="95" y="23"/>
                    <a:pt x="71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9852881" y="1495494"/>
            <a:ext cx="642719" cy="592465"/>
            <a:chOff x="8242894" y="6020786"/>
            <a:chExt cx="642719" cy="592465"/>
          </a:xfrm>
          <a:solidFill>
            <a:srgbClr val="171E28"/>
          </a:solidFill>
        </p:grpSpPr>
        <p:sp>
          <p:nvSpPr>
            <p:cNvPr id="161" name="Freeform 388"/>
            <p:cNvSpPr>
              <a:spLocks noEditPoints="1"/>
            </p:cNvSpPr>
            <p:nvPr/>
          </p:nvSpPr>
          <p:spPr bwMode="auto">
            <a:xfrm>
              <a:off x="8360245" y="6386544"/>
              <a:ext cx="123918" cy="125631"/>
            </a:xfrm>
            <a:custGeom>
              <a:avLst/>
              <a:gdLst>
                <a:gd name="T0" fmla="*/ 92 w 184"/>
                <a:gd name="T1" fmla="*/ 186 h 186"/>
                <a:gd name="T2" fmla="*/ 184 w 184"/>
                <a:gd name="T3" fmla="*/ 93 h 186"/>
                <a:gd name="T4" fmla="*/ 92 w 184"/>
                <a:gd name="T5" fmla="*/ 0 h 186"/>
                <a:gd name="T6" fmla="*/ 0 w 184"/>
                <a:gd name="T7" fmla="*/ 93 h 186"/>
                <a:gd name="T8" fmla="*/ 92 w 184"/>
                <a:gd name="T9" fmla="*/ 186 h 186"/>
                <a:gd name="T10" fmla="*/ 84 w 184"/>
                <a:gd name="T11" fmla="*/ 101 h 186"/>
                <a:gd name="T12" fmla="*/ 55 w 184"/>
                <a:gd name="T13" fmla="*/ 71 h 186"/>
                <a:gd name="T14" fmla="*/ 82 w 184"/>
                <a:gd name="T15" fmla="*/ 42 h 186"/>
                <a:gd name="T16" fmla="*/ 82 w 184"/>
                <a:gd name="T17" fmla="*/ 27 h 186"/>
                <a:gd name="T18" fmla="*/ 98 w 184"/>
                <a:gd name="T19" fmla="*/ 27 h 186"/>
                <a:gd name="T20" fmla="*/ 98 w 184"/>
                <a:gd name="T21" fmla="*/ 41 h 186"/>
                <a:gd name="T22" fmla="*/ 122 w 184"/>
                <a:gd name="T23" fmla="*/ 46 h 186"/>
                <a:gd name="T24" fmla="*/ 117 w 184"/>
                <a:gd name="T25" fmla="*/ 65 h 186"/>
                <a:gd name="T26" fmla="*/ 93 w 184"/>
                <a:gd name="T27" fmla="*/ 59 h 186"/>
                <a:gd name="T28" fmla="*/ 79 w 184"/>
                <a:gd name="T29" fmla="*/ 68 h 186"/>
                <a:gd name="T30" fmla="*/ 99 w 184"/>
                <a:gd name="T31" fmla="*/ 82 h 186"/>
                <a:gd name="T32" fmla="*/ 126 w 184"/>
                <a:gd name="T33" fmla="*/ 113 h 186"/>
                <a:gd name="T34" fmla="*/ 97 w 184"/>
                <a:gd name="T35" fmla="*/ 143 h 186"/>
                <a:gd name="T36" fmla="*/ 97 w 184"/>
                <a:gd name="T37" fmla="*/ 160 h 186"/>
                <a:gd name="T38" fmla="*/ 81 w 184"/>
                <a:gd name="T39" fmla="*/ 160 h 186"/>
                <a:gd name="T40" fmla="*/ 81 w 184"/>
                <a:gd name="T41" fmla="*/ 144 h 186"/>
                <a:gd name="T42" fmla="*/ 54 w 184"/>
                <a:gd name="T43" fmla="*/ 137 h 186"/>
                <a:gd name="T44" fmla="*/ 58 w 184"/>
                <a:gd name="T45" fmla="*/ 118 h 186"/>
                <a:gd name="T46" fmla="*/ 86 w 184"/>
                <a:gd name="T47" fmla="*/ 125 h 186"/>
                <a:gd name="T48" fmla="*/ 101 w 184"/>
                <a:gd name="T49" fmla="*/ 115 h 186"/>
                <a:gd name="T50" fmla="*/ 84 w 184"/>
                <a:gd name="T51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4" h="186">
                  <a:moveTo>
                    <a:pt x="92" y="186"/>
                  </a:moveTo>
                  <a:cubicBezTo>
                    <a:pt x="142" y="186"/>
                    <a:pt x="184" y="144"/>
                    <a:pt x="184" y="93"/>
                  </a:cubicBezTo>
                  <a:cubicBezTo>
                    <a:pt x="184" y="42"/>
                    <a:pt x="142" y="0"/>
                    <a:pt x="92" y="0"/>
                  </a:cubicBez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6"/>
                    <a:pt x="92" y="186"/>
                  </a:cubicBezTo>
                  <a:close/>
                  <a:moveTo>
                    <a:pt x="84" y="101"/>
                  </a:moveTo>
                  <a:cubicBezTo>
                    <a:pt x="66" y="95"/>
                    <a:pt x="55" y="87"/>
                    <a:pt x="55" y="71"/>
                  </a:cubicBezTo>
                  <a:cubicBezTo>
                    <a:pt x="55" y="57"/>
                    <a:pt x="65" y="46"/>
                    <a:pt x="82" y="42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9" y="41"/>
                    <a:pt x="116" y="44"/>
                    <a:pt x="122" y="46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3" y="63"/>
                    <a:pt x="105" y="59"/>
                    <a:pt x="93" y="59"/>
                  </a:cubicBezTo>
                  <a:cubicBezTo>
                    <a:pt x="83" y="59"/>
                    <a:pt x="79" y="64"/>
                    <a:pt x="79" y="68"/>
                  </a:cubicBezTo>
                  <a:cubicBezTo>
                    <a:pt x="79" y="74"/>
                    <a:pt x="85" y="77"/>
                    <a:pt x="99" y="82"/>
                  </a:cubicBezTo>
                  <a:cubicBezTo>
                    <a:pt x="119" y="89"/>
                    <a:pt x="126" y="98"/>
                    <a:pt x="126" y="113"/>
                  </a:cubicBezTo>
                  <a:cubicBezTo>
                    <a:pt x="126" y="128"/>
                    <a:pt x="116" y="140"/>
                    <a:pt x="97" y="143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70" y="144"/>
                    <a:pt x="60" y="141"/>
                    <a:pt x="54" y="137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65" y="122"/>
                    <a:pt x="75" y="125"/>
                    <a:pt x="86" y="125"/>
                  </a:cubicBezTo>
                  <a:cubicBezTo>
                    <a:pt x="95" y="125"/>
                    <a:pt x="101" y="122"/>
                    <a:pt x="101" y="115"/>
                  </a:cubicBezTo>
                  <a:cubicBezTo>
                    <a:pt x="101" y="109"/>
                    <a:pt x="96" y="105"/>
                    <a:pt x="84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389"/>
            <p:cNvSpPr>
              <a:spLocks noEditPoints="1"/>
            </p:cNvSpPr>
            <p:nvPr/>
          </p:nvSpPr>
          <p:spPr bwMode="auto">
            <a:xfrm>
              <a:off x="8242894" y="6328011"/>
              <a:ext cx="292093" cy="285240"/>
            </a:xfrm>
            <a:custGeom>
              <a:avLst/>
              <a:gdLst>
                <a:gd name="T0" fmla="*/ 433 w 433"/>
                <a:gd name="T1" fmla="*/ 423 h 423"/>
                <a:gd name="T2" fmla="*/ 433 w 433"/>
                <a:gd name="T3" fmla="*/ 0 h 423"/>
                <a:gd name="T4" fmla="*/ 0 w 433"/>
                <a:gd name="T5" fmla="*/ 0 h 423"/>
                <a:gd name="T6" fmla="*/ 433 w 433"/>
                <a:gd name="T7" fmla="*/ 423 h 423"/>
                <a:gd name="T8" fmla="*/ 266 w 433"/>
                <a:gd name="T9" fmla="*/ 58 h 423"/>
                <a:gd name="T10" fmla="*/ 387 w 433"/>
                <a:gd name="T11" fmla="*/ 180 h 423"/>
                <a:gd name="T12" fmla="*/ 266 w 433"/>
                <a:gd name="T13" fmla="*/ 302 h 423"/>
                <a:gd name="T14" fmla="*/ 145 w 433"/>
                <a:gd name="T15" fmla="*/ 180 h 423"/>
                <a:gd name="T16" fmla="*/ 266 w 433"/>
                <a:gd name="T17" fmla="*/ 58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" h="423">
                  <a:moveTo>
                    <a:pt x="433" y="423"/>
                  </a:moveTo>
                  <a:cubicBezTo>
                    <a:pt x="433" y="0"/>
                    <a:pt x="433" y="0"/>
                    <a:pt x="4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229"/>
                    <a:pt x="201" y="412"/>
                    <a:pt x="433" y="423"/>
                  </a:cubicBezTo>
                  <a:close/>
                  <a:moveTo>
                    <a:pt x="266" y="58"/>
                  </a:moveTo>
                  <a:cubicBezTo>
                    <a:pt x="332" y="58"/>
                    <a:pt x="387" y="113"/>
                    <a:pt x="387" y="180"/>
                  </a:cubicBezTo>
                  <a:cubicBezTo>
                    <a:pt x="387" y="247"/>
                    <a:pt x="332" y="302"/>
                    <a:pt x="266" y="302"/>
                  </a:cubicBezTo>
                  <a:cubicBezTo>
                    <a:pt x="199" y="302"/>
                    <a:pt x="145" y="247"/>
                    <a:pt x="145" y="180"/>
                  </a:cubicBezTo>
                  <a:cubicBezTo>
                    <a:pt x="145" y="113"/>
                    <a:pt x="199" y="58"/>
                    <a:pt x="266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390"/>
            <p:cNvSpPr/>
            <p:nvPr/>
          </p:nvSpPr>
          <p:spPr bwMode="auto">
            <a:xfrm>
              <a:off x="8696024" y="6020786"/>
              <a:ext cx="189589" cy="270107"/>
            </a:xfrm>
            <a:custGeom>
              <a:avLst/>
              <a:gdLst>
                <a:gd name="T0" fmla="*/ 166 w 664"/>
                <a:gd name="T1" fmla="*/ 946 h 946"/>
                <a:gd name="T2" fmla="*/ 501 w 664"/>
                <a:gd name="T3" fmla="*/ 946 h 946"/>
                <a:gd name="T4" fmla="*/ 501 w 664"/>
                <a:gd name="T5" fmla="*/ 438 h 946"/>
                <a:gd name="T6" fmla="*/ 664 w 664"/>
                <a:gd name="T7" fmla="*/ 438 h 946"/>
                <a:gd name="T8" fmla="*/ 338 w 664"/>
                <a:gd name="T9" fmla="*/ 0 h 946"/>
                <a:gd name="T10" fmla="*/ 0 w 664"/>
                <a:gd name="T11" fmla="*/ 438 h 946"/>
                <a:gd name="T12" fmla="*/ 166 w 664"/>
                <a:gd name="T13" fmla="*/ 438 h 946"/>
                <a:gd name="T14" fmla="*/ 166 w 664"/>
                <a:gd name="T15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946">
                  <a:moveTo>
                    <a:pt x="166" y="946"/>
                  </a:moveTo>
                  <a:lnTo>
                    <a:pt x="501" y="946"/>
                  </a:lnTo>
                  <a:lnTo>
                    <a:pt x="501" y="438"/>
                  </a:lnTo>
                  <a:lnTo>
                    <a:pt x="664" y="438"/>
                  </a:lnTo>
                  <a:lnTo>
                    <a:pt x="338" y="0"/>
                  </a:lnTo>
                  <a:lnTo>
                    <a:pt x="0" y="438"/>
                  </a:lnTo>
                  <a:lnTo>
                    <a:pt x="166" y="438"/>
                  </a:lnTo>
                  <a:lnTo>
                    <a:pt x="166" y="9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391"/>
            <p:cNvSpPr/>
            <p:nvPr/>
          </p:nvSpPr>
          <p:spPr bwMode="auto">
            <a:xfrm>
              <a:off x="8525565" y="6088455"/>
              <a:ext cx="189589" cy="203580"/>
            </a:xfrm>
            <a:custGeom>
              <a:avLst/>
              <a:gdLst>
                <a:gd name="T0" fmla="*/ 498 w 664"/>
                <a:gd name="T1" fmla="*/ 713 h 713"/>
                <a:gd name="T2" fmla="*/ 498 w 664"/>
                <a:gd name="T3" fmla="*/ 437 h 713"/>
                <a:gd name="T4" fmla="*/ 664 w 664"/>
                <a:gd name="T5" fmla="*/ 437 h 713"/>
                <a:gd name="T6" fmla="*/ 338 w 664"/>
                <a:gd name="T7" fmla="*/ 0 h 713"/>
                <a:gd name="T8" fmla="*/ 0 w 664"/>
                <a:gd name="T9" fmla="*/ 437 h 713"/>
                <a:gd name="T10" fmla="*/ 165 w 664"/>
                <a:gd name="T11" fmla="*/ 437 h 713"/>
                <a:gd name="T12" fmla="*/ 165 w 664"/>
                <a:gd name="T13" fmla="*/ 713 h 713"/>
                <a:gd name="T14" fmla="*/ 498 w 664"/>
                <a:gd name="T15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713">
                  <a:moveTo>
                    <a:pt x="498" y="713"/>
                  </a:moveTo>
                  <a:lnTo>
                    <a:pt x="498" y="437"/>
                  </a:lnTo>
                  <a:lnTo>
                    <a:pt x="664" y="437"/>
                  </a:lnTo>
                  <a:lnTo>
                    <a:pt x="338" y="0"/>
                  </a:lnTo>
                  <a:lnTo>
                    <a:pt x="0" y="437"/>
                  </a:lnTo>
                  <a:lnTo>
                    <a:pt x="165" y="437"/>
                  </a:lnTo>
                  <a:lnTo>
                    <a:pt x="165" y="713"/>
                  </a:lnTo>
                  <a:lnTo>
                    <a:pt x="498" y="7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392"/>
            <p:cNvSpPr/>
            <p:nvPr/>
          </p:nvSpPr>
          <p:spPr bwMode="auto">
            <a:xfrm>
              <a:off x="8337118" y="6147844"/>
              <a:ext cx="189589" cy="145047"/>
            </a:xfrm>
            <a:custGeom>
              <a:avLst/>
              <a:gdLst>
                <a:gd name="T0" fmla="*/ 166 w 664"/>
                <a:gd name="T1" fmla="*/ 508 h 508"/>
                <a:gd name="T2" fmla="*/ 501 w 664"/>
                <a:gd name="T3" fmla="*/ 508 h 508"/>
                <a:gd name="T4" fmla="*/ 501 w 664"/>
                <a:gd name="T5" fmla="*/ 437 h 508"/>
                <a:gd name="T6" fmla="*/ 664 w 664"/>
                <a:gd name="T7" fmla="*/ 437 h 508"/>
                <a:gd name="T8" fmla="*/ 338 w 664"/>
                <a:gd name="T9" fmla="*/ 0 h 508"/>
                <a:gd name="T10" fmla="*/ 0 w 664"/>
                <a:gd name="T11" fmla="*/ 437 h 508"/>
                <a:gd name="T12" fmla="*/ 166 w 664"/>
                <a:gd name="T13" fmla="*/ 437 h 508"/>
                <a:gd name="T14" fmla="*/ 166 w 664"/>
                <a:gd name="T1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508">
                  <a:moveTo>
                    <a:pt x="166" y="508"/>
                  </a:moveTo>
                  <a:lnTo>
                    <a:pt x="501" y="508"/>
                  </a:lnTo>
                  <a:lnTo>
                    <a:pt x="501" y="437"/>
                  </a:lnTo>
                  <a:lnTo>
                    <a:pt x="664" y="437"/>
                  </a:lnTo>
                  <a:lnTo>
                    <a:pt x="338" y="0"/>
                  </a:lnTo>
                  <a:lnTo>
                    <a:pt x="0" y="437"/>
                  </a:lnTo>
                  <a:lnTo>
                    <a:pt x="166" y="437"/>
                  </a:lnTo>
                  <a:lnTo>
                    <a:pt x="166" y="5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393"/>
            <p:cNvSpPr>
              <a:spLocks noEditPoints="1"/>
            </p:cNvSpPr>
            <p:nvPr/>
          </p:nvSpPr>
          <p:spPr bwMode="auto">
            <a:xfrm>
              <a:off x="8721150" y="6403390"/>
              <a:ext cx="68241" cy="68812"/>
            </a:xfrm>
            <a:custGeom>
              <a:avLst/>
              <a:gdLst>
                <a:gd name="T0" fmla="*/ 50 w 101"/>
                <a:gd name="T1" fmla="*/ 102 h 102"/>
                <a:gd name="T2" fmla="*/ 101 w 101"/>
                <a:gd name="T3" fmla="*/ 51 h 102"/>
                <a:gd name="T4" fmla="*/ 50 w 101"/>
                <a:gd name="T5" fmla="*/ 0 h 102"/>
                <a:gd name="T6" fmla="*/ 0 w 101"/>
                <a:gd name="T7" fmla="*/ 51 h 102"/>
                <a:gd name="T8" fmla="*/ 50 w 101"/>
                <a:gd name="T9" fmla="*/ 102 h 102"/>
                <a:gd name="T10" fmla="*/ 46 w 101"/>
                <a:gd name="T11" fmla="*/ 55 h 102"/>
                <a:gd name="T12" fmla="*/ 30 w 101"/>
                <a:gd name="T13" fmla="*/ 39 h 102"/>
                <a:gd name="T14" fmla="*/ 45 w 101"/>
                <a:gd name="T15" fmla="*/ 23 h 102"/>
                <a:gd name="T16" fmla="*/ 45 w 101"/>
                <a:gd name="T17" fmla="*/ 14 h 102"/>
                <a:gd name="T18" fmla="*/ 54 w 101"/>
                <a:gd name="T19" fmla="*/ 14 h 102"/>
                <a:gd name="T20" fmla="*/ 54 w 101"/>
                <a:gd name="T21" fmla="*/ 22 h 102"/>
                <a:gd name="T22" fmla="*/ 67 w 101"/>
                <a:gd name="T23" fmla="*/ 25 h 102"/>
                <a:gd name="T24" fmla="*/ 64 w 101"/>
                <a:gd name="T25" fmla="*/ 35 h 102"/>
                <a:gd name="T26" fmla="*/ 51 w 101"/>
                <a:gd name="T27" fmla="*/ 32 h 102"/>
                <a:gd name="T28" fmla="*/ 44 w 101"/>
                <a:gd name="T29" fmla="*/ 37 h 102"/>
                <a:gd name="T30" fmla="*/ 55 w 101"/>
                <a:gd name="T31" fmla="*/ 45 h 102"/>
                <a:gd name="T32" fmla="*/ 69 w 101"/>
                <a:gd name="T33" fmla="*/ 62 h 102"/>
                <a:gd name="T34" fmla="*/ 54 w 101"/>
                <a:gd name="T35" fmla="*/ 78 h 102"/>
                <a:gd name="T36" fmla="*/ 54 w 101"/>
                <a:gd name="T37" fmla="*/ 87 h 102"/>
                <a:gd name="T38" fmla="*/ 45 w 101"/>
                <a:gd name="T39" fmla="*/ 87 h 102"/>
                <a:gd name="T40" fmla="*/ 45 w 101"/>
                <a:gd name="T41" fmla="*/ 79 h 102"/>
                <a:gd name="T42" fmla="*/ 29 w 101"/>
                <a:gd name="T43" fmla="*/ 75 h 102"/>
                <a:gd name="T44" fmla="*/ 32 w 101"/>
                <a:gd name="T45" fmla="*/ 64 h 102"/>
                <a:gd name="T46" fmla="*/ 47 w 101"/>
                <a:gd name="T47" fmla="*/ 68 h 102"/>
                <a:gd name="T48" fmla="*/ 56 w 101"/>
                <a:gd name="T49" fmla="*/ 63 h 102"/>
                <a:gd name="T50" fmla="*/ 46 w 101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102">
                  <a:moveTo>
                    <a:pt x="50" y="102"/>
                  </a:moveTo>
                  <a:cubicBezTo>
                    <a:pt x="78" y="102"/>
                    <a:pt x="101" y="79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0" y="102"/>
                  </a:cubicBezTo>
                  <a:close/>
                  <a:moveTo>
                    <a:pt x="46" y="55"/>
                  </a:moveTo>
                  <a:cubicBezTo>
                    <a:pt x="37" y="52"/>
                    <a:pt x="30" y="47"/>
                    <a:pt x="30" y="39"/>
                  </a:cubicBezTo>
                  <a:cubicBezTo>
                    <a:pt x="30" y="31"/>
                    <a:pt x="36" y="25"/>
                    <a:pt x="45" y="23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60" y="22"/>
                    <a:pt x="64" y="24"/>
                    <a:pt x="67" y="2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2" y="34"/>
                    <a:pt x="58" y="32"/>
                    <a:pt x="51" y="32"/>
                  </a:cubicBezTo>
                  <a:cubicBezTo>
                    <a:pt x="46" y="32"/>
                    <a:pt x="44" y="35"/>
                    <a:pt x="44" y="37"/>
                  </a:cubicBezTo>
                  <a:cubicBezTo>
                    <a:pt x="44" y="40"/>
                    <a:pt x="47" y="42"/>
                    <a:pt x="55" y="45"/>
                  </a:cubicBezTo>
                  <a:cubicBezTo>
                    <a:pt x="65" y="49"/>
                    <a:pt x="69" y="53"/>
                    <a:pt x="69" y="62"/>
                  </a:cubicBezTo>
                  <a:cubicBezTo>
                    <a:pt x="69" y="70"/>
                    <a:pt x="64" y="76"/>
                    <a:pt x="54" y="78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39" y="79"/>
                    <a:pt x="33" y="77"/>
                    <a:pt x="29" y="7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6" y="67"/>
                    <a:pt x="41" y="68"/>
                    <a:pt x="47" y="68"/>
                  </a:cubicBezTo>
                  <a:cubicBezTo>
                    <a:pt x="52" y="68"/>
                    <a:pt x="56" y="66"/>
                    <a:pt x="56" y="63"/>
                  </a:cubicBezTo>
                  <a:cubicBezTo>
                    <a:pt x="56" y="59"/>
                    <a:pt x="53" y="57"/>
                    <a:pt x="46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394"/>
            <p:cNvSpPr>
              <a:spLocks noEditPoints="1"/>
            </p:cNvSpPr>
            <p:nvPr/>
          </p:nvSpPr>
          <p:spPr bwMode="auto">
            <a:xfrm>
              <a:off x="8613221" y="6346856"/>
              <a:ext cx="88228" cy="89084"/>
            </a:xfrm>
            <a:custGeom>
              <a:avLst/>
              <a:gdLst>
                <a:gd name="T0" fmla="*/ 65 w 131"/>
                <a:gd name="T1" fmla="*/ 132 h 132"/>
                <a:gd name="T2" fmla="*/ 131 w 131"/>
                <a:gd name="T3" fmla="*/ 66 h 132"/>
                <a:gd name="T4" fmla="*/ 65 w 131"/>
                <a:gd name="T5" fmla="*/ 0 h 132"/>
                <a:gd name="T6" fmla="*/ 0 w 131"/>
                <a:gd name="T7" fmla="*/ 66 h 132"/>
                <a:gd name="T8" fmla="*/ 65 w 131"/>
                <a:gd name="T9" fmla="*/ 132 h 132"/>
                <a:gd name="T10" fmla="*/ 60 w 131"/>
                <a:gd name="T11" fmla="*/ 72 h 132"/>
                <a:gd name="T12" fmla="*/ 39 w 131"/>
                <a:gd name="T13" fmla="*/ 51 h 132"/>
                <a:gd name="T14" fmla="*/ 59 w 131"/>
                <a:gd name="T15" fmla="*/ 30 h 132"/>
                <a:gd name="T16" fmla="*/ 59 w 131"/>
                <a:gd name="T17" fmla="*/ 19 h 132"/>
                <a:gd name="T18" fmla="*/ 70 w 131"/>
                <a:gd name="T19" fmla="*/ 19 h 132"/>
                <a:gd name="T20" fmla="*/ 70 w 131"/>
                <a:gd name="T21" fmla="*/ 29 h 132"/>
                <a:gd name="T22" fmla="*/ 87 w 131"/>
                <a:gd name="T23" fmla="*/ 33 h 132"/>
                <a:gd name="T24" fmla="*/ 83 w 131"/>
                <a:gd name="T25" fmla="*/ 46 h 132"/>
                <a:gd name="T26" fmla="*/ 67 w 131"/>
                <a:gd name="T27" fmla="*/ 42 h 132"/>
                <a:gd name="T28" fmla="*/ 57 w 131"/>
                <a:gd name="T29" fmla="*/ 49 h 132"/>
                <a:gd name="T30" fmla="*/ 71 w 131"/>
                <a:gd name="T31" fmla="*/ 59 h 132"/>
                <a:gd name="T32" fmla="*/ 90 w 131"/>
                <a:gd name="T33" fmla="*/ 80 h 132"/>
                <a:gd name="T34" fmla="*/ 69 w 131"/>
                <a:gd name="T35" fmla="*/ 102 h 132"/>
                <a:gd name="T36" fmla="*/ 69 w 131"/>
                <a:gd name="T37" fmla="*/ 114 h 132"/>
                <a:gd name="T38" fmla="*/ 58 w 131"/>
                <a:gd name="T39" fmla="*/ 114 h 132"/>
                <a:gd name="T40" fmla="*/ 58 w 131"/>
                <a:gd name="T41" fmla="*/ 103 h 132"/>
                <a:gd name="T42" fmla="*/ 38 w 131"/>
                <a:gd name="T43" fmla="*/ 98 h 132"/>
                <a:gd name="T44" fmla="*/ 42 w 131"/>
                <a:gd name="T45" fmla="*/ 84 h 132"/>
                <a:gd name="T46" fmla="*/ 61 w 131"/>
                <a:gd name="T47" fmla="*/ 89 h 132"/>
                <a:gd name="T48" fmla="*/ 72 w 131"/>
                <a:gd name="T49" fmla="*/ 82 h 132"/>
                <a:gd name="T50" fmla="*/ 60 w 131"/>
                <a:gd name="T51" fmla="*/ 7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cubicBezTo>
                    <a:pt x="101" y="132"/>
                    <a:pt x="131" y="103"/>
                    <a:pt x="131" y="66"/>
                  </a:cubicBezTo>
                  <a:cubicBezTo>
                    <a:pt x="131" y="30"/>
                    <a:pt x="101" y="0"/>
                    <a:pt x="65" y="0"/>
                  </a:cubicBez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29" y="132"/>
                    <a:pt x="65" y="132"/>
                  </a:cubicBezTo>
                  <a:close/>
                  <a:moveTo>
                    <a:pt x="60" y="72"/>
                  </a:moveTo>
                  <a:cubicBezTo>
                    <a:pt x="48" y="68"/>
                    <a:pt x="39" y="62"/>
                    <a:pt x="39" y="51"/>
                  </a:cubicBezTo>
                  <a:cubicBezTo>
                    <a:pt x="39" y="41"/>
                    <a:pt x="46" y="33"/>
                    <a:pt x="59" y="3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8" y="30"/>
                    <a:pt x="83" y="31"/>
                    <a:pt x="87" y="33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1" y="45"/>
                    <a:pt x="75" y="42"/>
                    <a:pt x="67" y="42"/>
                  </a:cubicBezTo>
                  <a:cubicBezTo>
                    <a:pt x="59" y="42"/>
                    <a:pt x="57" y="46"/>
                    <a:pt x="57" y="49"/>
                  </a:cubicBezTo>
                  <a:cubicBezTo>
                    <a:pt x="57" y="53"/>
                    <a:pt x="61" y="55"/>
                    <a:pt x="71" y="59"/>
                  </a:cubicBezTo>
                  <a:cubicBezTo>
                    <a:pt x="85" y="64"/>
                    <a:pt x="90" y="70"/>
                    <a:pt x="90" y="80"/>
                  </a:cubicBezTo>
                  <a:cubicBezTo>
                    <a:pt x="90" y="91"/>
                    <a:pt x="83" y="100"/>
                    <a:pt x="69" y="102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0" y="102"/>
                    <a:pt x="43" y="100"/>
                    <a:pt x="38" y="98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7" y="87"/>
                    <a:pt x="53" y="89"/>
                    <a:pt x="61" y="89"/>
                  </a:cubicBezTo>
                  <a:cubicBezTo>
                    <a:pt x="68" y="89"/>
                    <a:pt x="72" y="87"/>
                    <a:pt x="72" y="82"/>
                  </a:cubicBezTo>
                  <a:cubicBezTo>
                    <a:pt x="72" y="78"/>
                    <a:pt x="69" y="75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395"/>
            <p:cNvSpPr>
              <a:spLocks noEditPoints="1"/>
            </p:cNvSpPr>
            <p:nvPr/>
          </p:nvSpPr>
          <p:spPr bwMode="auto">
            <a:xfrm>
              <a:off x="8617790" y="6475628"/>
              <a:ext cx="68241" cy="68812"/>
            </a:xfrm>
            <a:custGeom>
              <a:avLst/>
              <a:gdLst>
                <a:gd name="T0" fmla="*/ 51 w 101"/>
                <a:gd name="T1" fmla="*/ 0 h 102"/>
                <a:gd name="T2" fmla="*/ 0 w 101"/>
                <a:gd name="T3" fmla="*/ 51 h 102"/>
                <a:gd name="T4" fmla="*/ 51 w 101"/>
                <a:gd name="T5" fmla="*/ 102 h 102"/>
                <a:gd name="T6" fmla="*/ 101 w 101"/>
                <a:gd name="T7" fmla="*/ 51 h 102"/>
                <a:gd name="T8" fmla="*/ 51 w 101"/>
                <a:gd name="T9" fmla="*/ 0 h 102"/>
                <a:gd name="T10" fmla="*/ 54 w 101"/>
                <a:gd name="T11" fmla="*/ 78 h 102"/>
                <a:gd name="T12" fmla="*/ 54 w 101"/>
                <a:gd name="T13" fmla="*/ 87 h 102"/>
                <a:gd name="T14" fmla="*/ 45 w 101"/>
                <a:gd name="T15" fmla="*/ 87 h 102"/>
                <a:gd name="T16" fmla="*/ 45 w 101"/>
                <a:gd name="T17" fmla="*/ 79 h 102"/>
                <a:gd name="T18" fmla="*/ 30 w 101"/>
                <a:gd name="T19" fmla="*/ 75 h 102"/>
                <a:gd name="T20" fmla="*/ 33 w 101"/>
                <a:gd name="T21" fmla="*/ 64 h 102"/>
                <a:gd name="T22" fmla="*/ 47 w 101"/>
                <a:gd name="T23" fmla="*/ 68 h 102"/>
                <a:gd name="T24" fmla="*/ 56 w 101"/>
                <a:gd name="T25" fmla="*/ 63 h 102"/>
                <a:gd name="T26" fmla="*/ 47 w 101"/>
                <a:gd name="T27" fmla="*/ 55 h 102"/>
                <a:gd name="T28" fmla="*/ 30 w 101"/>
                <a:gd name="T29" fmla="*/ 39 h 102"/>
                <a:gd name="T30" fmla="*/ 46 w 101"/>
                <a:gd name="T31" fmla="*/ 23 h 102"/>
                <a:gd name="T32" fmla="*/ 46 w 101"/>
                <a:gd name="T33" fmla="*/ 14 h 102"/>
                <a:gd name="T34" fmla="*/ 54 w 101"/>
                <a:gd name="T35" fmla="*/ 14 h 102"/>
                <a:gd name="T36" fmla="*/ 54 w 101"/>
                <a:gd name="T37" fmla="*/ 22 h 102"/>
                <a:gd name="T38" fmla="*/ 67 w 101"/>
                <a:gd name="T39" fmla="*/ 25 h 102"/>
                <a:gd name="T40" fmla="*/ 65 w 101"/>
                <a:gd name="T41" fmla="*/ 35 h 102"/>
                <a:gd name="T42" fmla="*/ 52 w 101"/>
                <a:gd name="T43" fmla="*/ 32 h 102"/>
                <a:gd name="T44" fmla="*/ 44 w 101"/>
                <a:gd name="T45" fmla="*/ 37 h 102"/>
                <a:gd name="T46" fmla="*/ 55 w 101"/>
                <a:gd name="T47" fmla="*/ 45 h 102"/>
                <a:gd name="T48" fmla="*/ 70 w 101"/>
                <a:gd name="T49" fmla="*/ 61 h 102"/>
                <a:gd name="T50" fmla="*/ 54 w 101"/>
                <a:gd name="T51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102">
                  <a:moveTo>
                    <a:pt x="51" y="0"/>
                  </a:moveTo>
                  <a:cubicBezTo>
                    <a:pt x="23" y="0"/>
                    <a:pt x="0" y="22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1" y="79"/>
                    <a:pt x="101" y="51"/>
                  </a:cubicBezTo>
                  <a:cubicBezTo>
                    <a:pt x="101" y="22"/>
                    <a:pt x="79" y="0"/>
                    <a:pt x="51" y="0"/>
                  </a:cubicBezTo>
                  <a:close/>
                  <a:moveTo>
                    <a:pt x="54" y="78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39" y="78"/>
                    <a:pt x="33" y="77"/>
                    <a:pt x="30" y="7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6" y="66"/>
                    <a:pt x="42" y="68"/>
                    <a:pt x="47" y="68"/>
                  </a:cubicBezTo>
                  <a:cubicBezTo>
                    <a:pt x="53" y="68"/>
                    <a:pt x="56" y="66"/>
                    <a:pt x="56" y="63"/>
                  </a:cubicBezTo>
                  <a:cubicBezTo>
                    <a:pt x="56" y="59"/>
                    <a:pt x="53" y="57"/>
                    <a:pt x="47" y="55"/>
                  </a:cubicBezTo>
                  <a:cubicBezTo>
                    <a:pt x="37" y="52"/>
                    <a:pt x="30" y="47"/>
                    <a:pt x="30" y="39"/>
                  </a:cubicBezTo>
                  <a:cubicBezTo>
                    <a:pt x="30" y="31"/>
                    <a:pt x="36" y="24"/>
                    <a:pt x="46" y="2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60" y="22"/>
                    <a:pt x="64" y="23"/>
                    <a:pt x="67" y="2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3" y="34"/>
                    <a:pt x="58" y="32"/>
                    <a:pt x="52" y="32"/>
                  </a:cubicBezTo>
                  <a:cubicBezTo>
                    <a:pt x="46" y="32"/>
                    <a:pt x="44" y="34"/>
                    <a:pt x="44" y="37"/>
                  </a:cubicBezTo>
                  <a:cubicBezTo>
                    <a:pt x="44" y="40"/>
                    <a:pt x="47" y="42"/>
                    <a:pt x="55" y="45"/>
                  </a:cubicBezTo>
                  <a:cubicBezTo>
                    <a:pt x="66" y="48"/>
                    <a:pt x="70" y="53"/>
                    <a:pt x="70" y="61"/>
                  </a:cubicBezTo>
                  <a:cubicBezTo>
                    <a:pt x="70" y="69"/>
                    <a:pt x="64" y="76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396"/>
            <p:cNvSpPr>
              <a:spLocks noEditPoints="1"/>
            </p:cNvSpPr>
            <p:nvPr/>
          </p:nvSpPr>
          <p:spPr bwMode="auto">
            <a:xfrm>
              <a:off x="8576103" y="6328011"/>
              <a:ext cx="281243" cy="284669"/>
            </a:xfrm>
            <a:custGeom>
              <a:avLst/>
              <a:gdLst>
                <a:gd name="T0" fmla="*/ 0 w 417"/>
                <a:gd name="T1" fmla="*/ 422 h 422"/>
                <a:gd name="T2" fmla="*/ 417 w 417"/>
                <a:gd name="T3" fmla="*/ 0 h 422"/>
                <a:gd name="T4" fmla="*/ 0 w 417"/>
                <a:gd name="T5" fmla="*/ 0 h 422"/>
                <a:gd name="T6" fmla="*/ 0 w 417"/>
                <a:gd name="T7" fmla="*/ 422 h 422"/>
                <a:gd name="T8" fmla="*/ 113 w 417"/>
                <a:gd name="T9" fmla="*/ 337 h 422"/>
                <a:gd name="T10" fmla="*/ 46 w 417"/>
                <a:gd name="T11" fmla="*/ 270 h 422"/>
                <a:gd name="T12" fmla="*/ 113 w 417"/>
                <a:gd name="T13" fmla="*/ 203 h 422"/>
                <a:gd name="T14" fmla="*/ 179 w 417"/>
                <a:gd name="T15" fmla="*/ 270 h 422"/>
                <a:gd name="T16" fmla="*/ 113 w 417"/>
                <a:gd name="T17" fmla="*/ 337 h 422"/>
                <a:gd name="T18" fmla="*/ 265 w 417"/>
                <a:gd name="T19" fmla="*/ 96 h 422"/>
                <a:gd name="T20" fmla="*/ 332 w 417"/>
                <a:gd name="T21" fmla="*/ 163 h 422"/>
                <a:gd name="T22" fmla="*/ 265 w 417"/>
                <a:gd name="T23" fmla="*/ 230 h 422"/>
                <a:gd name="T24" fmla="*/ 199 w 417"/>
                <a:gd name="T25" fmla="*/ 163 h 422"/>
                <a:gd name="T26" fmla="*/ 265 w 417"/>
                <a:gd name="T27" fmla="*/ 96 h 422"/>
                <a:gd name="T28" fmla="*/ 120 w 417"/>
                <a:gd name="T29" fmla="*/ 8 h 422"/>
                <a:gd name="T30" fmla="*/ 206 w 417"/>
                <a:gd name="T31" fmla="*/ 94 h 422"/>
                <a:gd name="T32" fmla="*/ 120 w 417"/>
                <a:gd name="T33" fmla="*/ 181 h 422"/>
                <a:gd name="T34" fmla="*/ 34 w 417"/>
                <a:gd name="T35" fmla="*/ 94 h 422"/>
                <a:gd name="T36" fmla="*/ 120 w 417"/>
                <a:gd name="T37" fmla="*/ 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7" h="422">
                  <a:moveTo>
                    <a:pt x="0" y="422"/>
                  </a:moveTo>
                  <a:cubicBezTo>
                    <a:pt x="224" y="404"/>
                    <a:pt x="402" y="224"/>
                    <a:pt x="4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22"/>
                  </a:lnTo>
                  <a:close/>
                  <a:moveTo>
                    <a:pt x="113" y="337"/>
                  </a:moveTo>
                  <a:cubicBezTo>
                    <a:pt x="76" y="337"/>
                    <a:pt x="46" y="307"/>
                    <a:pt x="46" y="270"/>
                  </a:cubicBezTo>
                  <a:cubicBezTo>
                    <a:pt x="46" y="233"/>
                    <a:pt x="76" y="203"/>
                    <a:pt x="113" y="203"/>
                  </a:cubicBezTo>
                  <a:cubicBezTo>
                    <a:pt x="150" y="203"/>
                    <a:pt x="179" y="233"/>
                    <a:pt x="179" y="270"/>
                  </a:cubicBezTo>
                  <a:cubicBezTo>
                    <a:pt x="179" y="307"/>
                    <a:pt x="150" y="337"/>
                    <a:pt x="113" y="337"/>
                  </a:cubicBezTo>
                  <a:close/>
                  <a:moveTo>
                    <a:pt x="265" y="96"/>
                  </a:moveTo>
                  <a:cubicBezTo>
                    <a:pt x="302" y="96"/>
                    <a:pt x="332" y="126"/>
                    <a:pt x="332" y="163"/>
                  </a:cubicBezTo>
                  <a:cubicBezTo>
                    <a:pt x="332" y="200"/>
                    <a:pt x="302" y="230"/>
                    <a:pt x="265" y="230"/>
                  </a:cubicBezTo>
                  <a:cubicBezTo>
                    <a:pt x="229" y="230"/>
                    <a:pt x="199" y="200"/>
                    <a:pt x="199" y="163"/>
                  </a:cubicBezTo>
                  <a:cubicBezTo>
                    <a:pt x="199" y="126"/>
                    <a:pt x="229" y="96"/>
                    <a:pt x="265" y="96"/>
                  </a:cubicBezTo>
                  <a:close/>
                  <a:moveTo>
                    <a:pt x="120" y="8"/>
                  </a:moveTo>
                  <a:cubicBezTo>
                    <a:pt x="168" y="8"/>
                    <a:pt x="206" y="47"/>
                    <a:pt x="206" y="94"/>
                  </a:cubicBezTo>
                  <a:cubicBezTo>
                    <a:pt x="206" y="142"/>
                    <a:pt x="168" y="181"/>
                    <a:pt x="120" y="181"/>
                  </a:cubicBezTo>
                  <a:cubicBezTo>
                    <a:pt x="73" y="181"/>
                    <a:pt x="34" y="142"/>
                    <a:pt x="34" y="94"/>
                  </a:cubicBezTo>
                  <a:cubicBezTo>
                    <a:pt x="34" y="47"/>
                    <a:pt x="73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4685436" y="5033159"/>
            <a:ext cx="599033" cy="623874"/>
            <a:chOff x="4445240" y="4337972"/>
            <a:chExt cx="599033" cy="623874"/>
          </a:xfrm>
          <a:solidFill>
            <a:srgbClr val="171E28"/>
          </a:solidFill>
        </p:grpSpPr>
        <p:sp>
          <p:nvSpPr>
            <p:cNvPr id="171" name="Freeform 399"/>
            <p:cNvSpPr/>
            <p:nvPr/>
          </p:nvSpPr>
          <p:spPr bwMode="auto">
            <a:xfrm>
              <a:off x="4445240" y="4357388"/>
              <a:ext cx="599033" cy="598462"/>
            </a:xfrm>
            <a:custGeom>
              <a:avLst/>
              <a:gdLst>
                <a:gd name="T0" fmla="*/ 1092 w 2098"/>
                <a:gd name="T1" fmla="*/ 1007 h 2096"/>
                <a:gd name="T2" fmla="*/ 1092 w 2098"/>
                <a:gd name="T3" fmla="*/ 0 h 2096"/>
                <a:gd name="T4" fmla="*/ 1007 w 2098"/>
                <a:gd name="T5" fmla="*/ 0 h 2096"/>
                <a:gd name="T6" fmla="*/ 1007 w 2098"/>
                <a:gd name="T7" fmla="*/ 1007 h 2096"/>
                <a:gd name="T8" fmla="*/ 0 w 2098"/>
                <a:gd name="T9" fmla="*/ 1007 h 2096"/>
                <a:gd name="T10" fmla="*/ 0 w 2098"/>
                <a:gd name="T11" fmla="*/ 1090 h 2096"/>
                <a:gd name="T12" fmla="*/ 1007 w 2098"/>
                <a:gd name="T13" fmla="*/ 1090 h 2096"/>
                <a:gd name="T14" fmla="*/ 1007 w 2098"/>
                <a:gd name="T15" fmla="*/ 2096 h 2096"/>
                <a:gd name="T16" fmla="*/ 1092 w 2098"/>
                <a:gd name="T17" fmla="*/ 2096 h 2096"/>
                <a:gd name="T18" fmla="*/ 1092 w 2098"/>
                <a:gd name="T19" fmla="*/ 1090 h 2096"/>
                <a:gd name="T20" fmla="*/ 2098 w 2098"/>
                <a:gd name="T21" fmla="*/ 1090 h 2096"/>
                <a:gd name="T22" fmla="*/ 2098 w 2098"/>
                <a:gd name="T23" fmla="*/ 1007 h 2096"/>
                <a:gd name="T24" fmla="*/ 1092 w 2098"/>
                <a:gd name="T25" fmla="*/ 1007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8" h="2096">
                  <a:moveTo>
                    <a:pt x="1092" y="1007"/>
                  </a:moveTo>
                  <a:lnTo>
                    <a:pt x="1092" y="0"/>
                  </a:lnTo>
                  <a:lnTo>
                    <a:pt x="1007" y="0"/>
                  </a:lnTo>
                  <a:lnTo>
                    <a:pt x="1007" y="1007"/>
                  </a:lnTo>
                  <a:lnTo>
                    <a:pt x="0" y="1007"/>
                  </a:lnTo>
                  <a:lnTo>
                    <a:pt x="0" y="1090"/>
                  </a:lnTo>
                  <a:lnTo>
                    <a:pt x="1007" y="1090"/>
                  </a:lnTo>
                  <a:lnTo>
                    <a:pt x="1007" y="2096"/>
                  </a:lnTo>
                  <a:lnTo>
                    <a:pt x="1092" y="2096"/>
                  </a:lnTo>
                  <a:lnTo>
                    <a:pt x="1092" y="1090"/>
                  </a:lnTo>
                  <a:lnTo>
                    <a:pt x="2098" y="1090"/>
                  </a:lnTo>
                  <a:lnTo>
                    <a:pt x="2098" y="1007"/>
                  </a:lnTo>
                  <a:lnTo>
                    <a:pt x="1092" y="10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400"/>
            <p:cNvSpPr/>
            <p:nvPr/>
          </p:nvSpPr>
          <p:spPr bwMode="auto">
            <a:xfrm>
              <a:off x="4478932" y="4337972"/>
              <a:ext cx="189589" cy="269822"/>
            </a:xfrm>
            <a:custGeom>
              <a:avLst/>
              <a:gdLst>
                <a:gd name="T0" fmla="*/ 166 w 664"/>
                <a:gd name="T1" fmla="*/ 945 h 945"/>
                <a:gd name="T2" fmla="*/ 499 w 664"/>
                <a:gd name="T3" fmla="*/ 945 h 945"/>
                <a:gd name="T4" fmla="*/ 499 w 664"/>
                <a:gd name="T5" fmla="*/ 434 h 945"/>
                <a:gd name="T6" fmla="*/ 664 w 664"/>
                <a:gd name="T7" fmla="*/ 434 h 945"/>
                <a:gd name="T8" fmla="*/ 338 w 664"/>
                <a:gd name="T9" fmla="*/ 0 h 945"/>
                <a:gd name="T10" fmla="*/ 0 w 664"/>
                <a:gd name="T11" fmla="*/ 434 h 945"/>
                <a:gd name="T12" fmla="*/ 166 w 664"/>
                <a:gd name="T13" fmla="*/ 434 h 945"/>
                <a:gd name="T14" fmla="*/ 166 w 664"/>
                <a:gd name="T15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945">
                  <a:moveTo>
                    <a:pt x="166" y="945"/>
                  </a:moveTo>
                  <a:lnTo>
                    <a:pt x="499" y="945"/>
                  </a:lnTo>
                  <a:lnTo>
                    <a:pt x="499" y="434"/>
                  </a:lnTo>
                  <a:lnTo>
                    <a:pt x="664" y="434"/>
                  </a:lnTo>
                  <a:lnTo>
                    <a:pt x="338" y="0"/>
                  </a:lnTo>
                  <a:lnTo>
                    <a:pt x="0" y="434"/>
                  </a:lnTo>
                  <a:lnTo>
                    <a:pt x="166" y="434"/>
                  </a:lnTo>
                  <a:lnTo>
                    <a:pt x="166" y="9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401"/>
            <p:cNvSpPr/>
            <p:nvPr/>
          </p:nvSpPr>
          <p:spPr bwMode="auto">
            <a:xfrm>
              <a:off x="4817565" y="4692024"/>
              <a:ext cx="189589" cy="269822"/>
            </a:xfrm>
            <a:custGeom>
              <a:avLst/>
              <a:gdLst>
                <a:gd name="T0" fmla="*/ 499 w 664"/>
                <a:gd name="T1" fmla="*/ 0 h 945"/>
                <a:gd name="T2" fmla="*/ 163 w 664"/>
                <a:gd name="T3" fmla="*/ 0 h 945"/>
                <a:gd name="T4" fmla="*/ 163 w 664"/>
                <a:gd name="T5" fmla="*/ 511 h 945"/>
                <a:gd name="T6" fmla="*/ 0 w 664"/>
                <a:gd name="T7" fmla="*/ 511 h 945"/>
                <a:gd name="T8" fmla="*/ 326 w 664"/>
                <a:gd name="T9" fmla="*/ 945 h 945"/>
                <a:gd name="T10" fmla="*/ 664 w 664"/>
                <a:gd name="T11" fmla="*/ 511 h 945"/>
                <a:gd name="T12" fmla="*/ 499 w 664"/>
                <a:gd name="T13" fmla="*/ 511 h 945"/>
                <a:gd name="T14" fmla="*/ 499 w 664"/>
                <a:gd name="T15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945">
                  <a:moveTo>
                    <a:pt x="499" y="0"/>
                  </a:moveTo>
                  <a:lnTo>
                    <a:pt x="163" y="0"/>
                  </a:lnTo>
                  <a:lnTo>
                    <a:pt x="163" y="511"/>
                  </a:lnTo>
                  <a:lnTo>
                    <a:pt x="0" y="511"/>
                  </a:lnTo>
                  <a:lnTo>
                    <a:pt x="326" y="945"/>
                  </a:lnTo>
                  <a:lnTo>
                    <a:pt x="664" y="511"/>
                  </a:lnTo>
                  <a:lnTo>
                    <a:pt x="499" y="51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402"/>
            <p:cNvSpPr>
              <a:spLocks noEditPoints="1"/>
            </p:cNvSpPr>
            <p:nvPr/>
          </p:nvSpPr>
          <p:spPr bwMode="auto">
            <a:xfrm>
              <a:off x="4790726" y="4357388"/>
              <a:ext cx="242983" cy="236986"/>
            </a:xfrm>
            <a:custGeom>
              <a:avLst/>
              <a:gdLst>
                <a:gd name="T0" fmla="*/ 52 w 360"/>
                <a:gd name="T1" fmla="*/ 259 h 351"/>
                <a:gd name="T2" fmla="*/ 31 w 360"/>
                <a:gd name="T3" fmla="*/ 279 h 351"/>
                <a:gd name="T4" fmla="*/ 77 w 360"/>
                <a:gd name="T5" fmla="*/ 325 h 351"/>
                <a:gd name="T6" fmla="*/ 97 w 360"/>
                <a:gd name="T7" fmla="*/ 304 h 351"/>
                <a:gd name="T8" fmla="*/ 147 w 360"/>
                <a:gd name="T9" fmla="*/ 325 h 351"/>
                <a:gd name="T10" fmla="*/ 147 w 360"/>
                <a:gd name="T11" fmla="*/ 351 h 351"/>
                <a:gd name="T12" fmla="*/ 211 w 360"/>
                <a:gd name="T13" fmla="*/ 351 h 351"/>
                <a:gd name="T14" fmla="*/ 211 w 360"/>
                <a:gd name="T15" fmla="*/ 326 h 351"/>
                <a:gd name="T16" fmla="*/ 264 w 360"/>
                <a:gd name="T17" fmla="*/ 305 h 351"/>
                <a:gd name="T18" fmla="*/ 284 w 360"/>
                <a:gd name="T19" fmla="*/ 324 h 351"/>
                <a:gd name="T20" fmla="*/ 329 w 360"/>
                <a:gd name="T21" fmla="*/ 279 h 351"/>
                <a:gd name="T22" fmla="*/ 310 w 360"/>
                <a:gd name="T23" fmla="*/ 260 h 351"/>
                <a:gd name="T24" fmla="*/ 332 w 360"/>
                <a:gd name="T25" fmla="*/ 208 h 351"/>
                <a:gd name="T26" fmla="*/ 360 w 360"/>
                <a:gd name="T27" fmla="*/ 208 h 351"/>
                <a:gd name="T28" fmla="*/ 360 w 360"/>
                <a:gd name="T29" fmla="*/ 144 h 351"/>
                <a:gd name="T30" fmla="*/ 333 w 360"/>
                <a:gd name="T31" fmla="*/ 144 h 351"/>
                <a:gd name="T32" fmla="*/ 311 w 360"/>
                <a:gd name="T33" fmla="*/ 91 h 351"/>
                <a:gd name="T34" fmla="*/ 331 w 360"/>
                <a:gd name="T35" fmla="*/ 70 h 351"/>
                <a:gd name="T36" fmla="*/ 286 w 360"/>
                <a:gd name="T37" fmla="*/ 25 h 351"/>
                <a:gd name="T38" fmla="*/ 265 w 360"/>
                <a:gd name="T39" fmla="*/ 46 h 351"/>
                <a:gd name="T40" fmla="*/ 211 w 360"/>
                <a:gd name="T41" fmla="*/ 24 h 351"/>
                <a:gd name="T42" fmla="*/ 211 w 360"/>
                <a:gd name="T43" fmla="*/ 0 h 351"/>
                <a:gd name="T44" fmla="*/ 147 w 360"/>
                <a:gd name="T45" fmla="*/ 0 h 351"/>
                <a:gd name="T46" fmla="*/ 147 w 360"/>
                <a:gd name="T47" fmla="*/ 25 h 351"/>
                <a:gd name="T48" fmla="*/ 96 w 360"/>
                <a:gd name="T49" fmla="*/ 46 h 351"/>
                <a:gd name="T50" fmla="*/ 75 w 360"/>
                <a:gd name="T51" fmla="*/ 24 h 351"/>
                <a:gd name="T52" fmla="*/ 29 w 360"/>
                <a:gd name="T53" fmla="*/ 70 h 351"/>
                <a:gd name="T54" fmla="*/ 51 w 360"/>
                <a:gd name="T55" fmla="*/ 91 h 351"/>
                <a:gd name="T56" fmla="*/ 29 w 360"/>
                <a:gd name="T57" fmla="*/ 144 h 351"/>
                <a:gd name="T58" fmla="*/ 0 w 360"/>
                <a:gd name="T59" fmla="*/ 144 h 351"/>
                <a:gd name="T60" fmla="*/ 0 w 360"/>
                <a:gd name="T61" fmla="*/ 208 h 351"/>
                <a:gd name="T62" fmla="*/ 30 w 360"/>
                <a:gd name="T63" fmla="*/ 208 h 351"/>
                <a:gd name="T64" fmla="*/ 52 w 360"/>
                <a:gd name="T65" fmla="*/ 259 h 351"/>
                <a:gd name="T66" fmla="*/ 181 w 360"/>
                <a:gd name="T67" fmla="*/ 66 h 351"/>
                <a:gd name="T68" fmla="*/ 291 w 360"/>
                <a:gd name="T69" fmla="*/ 175 h 351"/>
                <a:gd name="T70" fmla="*/ 181 w 360"/>
                <a:gd name="T71" fmla="*/ 284 h 351"/>
                <a:gd name="T72" fmla="*/ 71 w 360"/>
                <a:gd name="T73" fmla="*/ 175 h 351"/>
                <a:gd name="T74" fmla="*/ 181 w 360"/>
                <a:gd name="T75" fmla="*/ 6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351">
                  <a:moveTo>
                    <a:pt x="52" y="259"/>
                  </a:moveTo>
                  <a:cubicBezTo>
                    <a:pt x="31" y="279"/>
                    <a:pt x="31" y="279"/>
                    <a:pt x="31" y="279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97" y="304"/>
                    <a:pt x="97" y="304"/>
                    <a:pt x="97" y="304"/>
                  </a:cubicBezTo>
                  <a:cubicBezTo>
                    <a:pt x="112" y="314"/>
                    <a:pt x="129" y="321"/>
                    <a:pt x="147" y="325"/>
                  </a:cubicBezTo>
                  <a:cubicBezTo>
                    <a:pt x="147" y="351"/>
                    <a:pt x="147" y="351"/>
                    <a:pt x="147" y="351"/>
                  </a:cubicBezTo>
                  <a:cubicBezTo>
                    <a:pt x="211" y="351"/>
                    <a:pt x="211" y="351"/>
                    <a:pt x="211" y="351"/>
                  </a:cubicBezTo>
                  <a:cubicBezTo>
                    <a:pt x="211" y="326"/>
                    <a:pt x="211" y="326"/>
                    <a:pt x="211" y="326"/>
                  </a:cubicBezTo>
                  <a:cubicBezTo>
                    <a:pt x="230" y="322"/>
                    <a:pt x="248" y="315"/>
                    <a:pt x="264" y="305"/>
                  </a:cubicBezTo>
                  <a:cubicBezTo>
                    <a:pt x="284" y="324"/>
                    <a:pt x="284" y="324"/>
                    <a:pt x="284" y="324"/>
                  </a:cubicBezTo>
                  <a:cubicBezTo>
                    <a:pt x="329" y="279"/>
                    <a:pt x="329" y="279"/>
                    <a:pt x="329" y="279"/>
                  </a:cubicBezTo>
                  <a:cubicBezTo>
                    <a:pt x="310" y="260"/>
                    <a:pt x="310" y="260"/>
                    <a:pt x="310" y="260"/>
                  </a:cubicBezTo>
                  <a:cubicBezTo>
                    <a:pt x="320" y="244"/>
                    <a:pt x="328" y="227"/>
                    <a:pt x="332" y="208"/>
                  </a:cubicBezTo>
                  <a:cubicBezTo>
                    <a:pt x="360" y="208"/>
                    <a:pt x="360" y="208"/>
                    <a:pt x="360" y="208"/>
                  </a:cubicBezTo>
                  <a:cubicBezTo>
                    <a:pt x="360" y="144"/>
                    <a:pt x="360" y="144"/>
                    <a:pt x="360" y="144"/>
                  </a:cubicBezTo>
                  <a:cubicBezTo>
                    <a:pt x="333" y="144"/>
                    <a:pt x="333" y="144"/>
                    <a:pt x="333" y="144"/>
                  </a:cubicBezTo>
                  <a:cubicBezTo>
                    <a:pt x="329" y="125"/>
                    <a:pt x="321" y="107"/>
                    <a:pt x="311" y="9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286" y="25"/>
                    <a:pt x="286" y="25"/>
                    <a:pt x="286" y="25"/>
                  </a:cubicBezTo>
                  <a:cubicBezTo>
                    <a:pt x="265" y="46"/>
                    <a:pt x="265" y="46"/>
                    <a:pt x="265" y="46"/>
                  </a:cubicBezTo>
                  <a:cubicBezTo>
                    <a:pt x="249" y="35"/>
                    <a:pt x="231" y="28"/>
                    <a:pt x="211" y="24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29" y="29"/>
                    <a:pt x="112" y="36"/>
                    <a:pt x="96" y="46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1" y="107"/>
                    <a:pt x="33" y="125"/>
                    <a:pt x="29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30" y="208"/>
                    <a:pt x="30" y="208"/>
                    <a:pt x="30" y="208"/>
                  </a:cubicBezTo>
                  <a:cubicBezTo>
                    <a:pt x="34" y="227"/>
                    <a:pt x="41" y="244"/>
                    <a:pt x="52" y="259"/>
                  </a:cubicBezTo>
                  <a:close/>
                  <a:moveTo>
                    <a:pt x="181" y="66"/>
                  </a:moveTo>
                  <a:cubicBezTo>
                    <a:pt x="242" y="66"/>
                    <a:pt x="291" y="115"/>
                    <a:pt x="291" y="175"/>
                  </a:cubicBezTo>
                  <a:cubicBezTo>
                    <a:pt x="291" y="235"/>
                    <a:pt x="242" y="284"/>
                    <a:pt x="181" y="284"/>
                  </a:cubicBezTo>
                  <a:cubicBezTo>
                    <a:pt x="120" y="284"/>
                    <a:pt x="71" y="235"/>
                    <a:pt x="71" y="175"/>
                  </a:cubicBezTo>
                  <a:cubicBezTo>
                    <a:pt x="71" y="115"/>
                    <a:pt x="120" y="66"/>
                    <a:pt x="18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403"/>
            <p:cNvSpPr>
              <a:spLocks noEditPoints="1"/>
            </p:cNvSpPr>
            <p:nvPr/>
          </p:nvSpPr>
          <p:spPr bwMode="auto">
            <a:xfrm>
              <a:off x="4856111" y="4420203"/>
              <a:ext cx="112783" cy="111355"/>
            </a:xfrm>
            <a:custGeom>
              <a:avLst/>
              <a:gdLst>
                <a:gd name="T0" fmla="*/ 83 w 167"/>
                <a:gd name="T1" fmla="*/ 165 h 165"/>
                <a:gd name="T2" fmla="*/ 167 w 167"/>
                <a:gd name="T3" fmla="*/ 82 h 165"/>
                <a:gd name="T4" fmla="*/ 83 w 167"/>
                <a:gd name="T5" fmla="*/ 0 h 165"/>
                <a:gd name="T6" fmla="*/ 0 w 167"/>
                <a:gd name="T7" fmla="*/ 82 h 165"/>
                <a:gd name="T8" fmla="*/ 83 w 167"/>
                <a:gd name="T9" fmla="*/ 165 h 165"/>
                <a:gd name="T10" fmla="*/ 83 w 167"/>
                <a:gd name="T11" fmla="*/ 26 h 165"/>
                <a:gd name="T12" fmla="*/ 140 w 167"/>
                <a:gd name="T13" fmla="*/ 82 h 165"/>
                <a:gd name="T14" fmla="*/ 83 w 167"/>
                <a:gd name="T15" fmla="*/ 138 h 165"/>
                <a:gd name="T16" fmla="*/ 27 w 167"/>
                <a:gd name="T17" fmla="*/ 82 h 165"/>
                <a:gd name="T18" fmla="*/ 83 w 167"/>
                <a:gd name="T19" fmla="*/ 2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65">
                  <a:moveTo>
                    <a:pt x="83" y="165"/>
                  </a:moveTo>
                  <a:cubicBezTo>
                    <a:pt x="129" y="165"/>
                    <a:pt x="167" y="128"/>
                    <a:pt x="167" y="82"/>
                  </a:cubicBezTo>
                  <a:cubicBezTo>
                    <a:pt x="167" y="37"/>
                    <a:pt x="129" y="0"/>
                    <a:pt x="83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128"/>
                    <a:pt x="37" y="165"/>
                    <a:pt x="83" y="165"/>
                  </a:cubicBezTo>
                  <a:close/>
                  <a:moveTo>
                    <a:pt x="83" y="26"/>
                  </a:moveTo>
                  <a:cubicBezTo>
                    <a:pt x="114" y="26"/>
                    <a:pt x="140" y="51"/>
                    <a:pt x="140" y="82"/>
                  </a:cubicBezTo>
                  <a:cubicBezTo>
                    <a:pt x="140" y="113"/>
                    <a:pt x="114" y="138"/>
                    <a:pt x="83" y="138"/>
                  </a:cubicBezTo>
                  <a:cubicBezTo>
                    <a:pt x="52" y="138"/>
                    <a:pt x="27" y="113"/>
                    <a:pt x="27" y="82"/>
                  </a:cubicBezTo>
                  <a:cubicBezTo>
                    <a:pt x="27" y="51"/>
                    <a:pt x="52" y="26"/>
                    <a:pt x="8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Oval 404"/>
            <p:cNvSpPr>
              <a:spLocks noChangeArrowheads="1"/>
            </p:cNvSpPr>
            <p:nvPr/>
          </p:nvSpPr>
          <p:spPr bwMode="auto">
            <a:xfrm>
              <a:off x="4891802" y="4455894"/>
              <a:ext cx="40545" cy="39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405"/>
            <p:cNvSpPr/>
            <p:nvPr/>
          </p:nvSpPr>
          <p:spPr bwMode="auto">
            <a:xfrm>
              <a:off x="4525472" y="4677177"/>
              <a:ext cx="107358" cy="117351"/>
            </a:xfrm>
            <a:custGeom>
              <a:avLst/>
              <a:gdLst>
                <a:gd name="T0" fmla="*/ 22 w 159"/>
                <a:gd name="T1" fmla="*/ 115 h 174"/>
                <a:gd name="T2" fmla="*/ 81 w 159"/>
                <a:gd name="T3" fmla="*/ 174 h 174"/>
                <a:gd name="T4" fmla="*/ 138 w 159"/>
                <a:gd name="T5" fmla="*/ 115 h 174"/>
                <a:gd name="T6" fmla="*/ 155 w 159"/>
                <a:gd name="T7" fmla="*/ 96 h 174"/>
                <a:gd name="T8" fmla="*/ 146 w 159"/>
                <a:gd name="T9" fmla="*/ 67 h 174"/>
                <a:gd name="T10" fmla="*/ 79 w 159"/>
                <a:gd name="T11" fmla="*/ 0 h 174"/>
                <a:gd name="T12" fmla="*/ 13 w 159"/>
                <a:gd name="T13" fmla="*/ 67 h 174"/>
                <a:gd name="T14" fmla="*/ 4 w 159"/>
                <a:gd name="T15" fmla="*/ 96 h 174"/>
                <a:gd name="T16" fmla="*/ 22 w 159"/>
                <a:gd name="T17" fmla="*/ 11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74">
                  <a:moveTo>
                    <a:pt x="22" y="115"/>
                  </a:moveTo>
                  <a:cubicBezTo>
                    <a:pt x="34" y="146"/>
                    <a:pt x="56" y="174"/>
                    <a:pt x="81" y="174"/>
                  </a:cubicBezTo>
                  <a:cubicBezTo>
                    <a:pt x="106" y="174"/>
                    <a:pt x="127" y="146"/>
                    <a:pt x="138" y="115"/>
                  </a:cubicBezTo>
                  <a:cubicBezTo>
                    <a:pt x="145" y="114"/>
                    <a:pt x="152" y="107"/>
                    <a:pt x="155" y="96"/>
                  </a:cubicBezTo>
                  <a:cubicBezTo>
                    <a:pt x="159" y="83"/>
                    <a:pt x="154" y="70"/>
                    <a:pt x="146" y="67"/>
                  </a:cubicBezTo>
                  <a:cubicBezTo>
                    <a:pt x="144" y="30"/>
                    <a:pt x="115" y="0"/>
                    <a:pt x="79" y="0"/>
                  </a:cubicBezTo>
                  <a:cubicBezTo>
                    <a:pt x="44" y="0"/>
                    <a:pt x="15" y="30"/>
                    <a:pt x="13" y="67"/>
                  </a:cubicBezTo>
                  <a:cubicBezTo>
                    <a:pt x="5" y="70"/>
                    <a:pt x="0" y="83"/>
                    <a:pt x="4" y="96"/>
                  </a:cubicBezTo>
                  <a:cubicBezTo>
                    <a:pt x="7" y="107"/>
                    <a:pt x="14" y="115"/>
                    <a:pt x="2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407"/>
            <p:cNvSpPr/>
            <p:nvPr/>
          </p:nvSpPr>
          <p:spPr bwMode="auto">
            <a:xfrm>
              <a:off x="4494636" y="4789388"/>
              <a:ext cx="169317" cy="142192"/>
            </a:xfrm>
            <a:custGeom>
              <a:avLst/>
              <a:gdLst>
                <a:gd name="T0" fmla="*/ 194 w 251"/>
                <a:gd name="T1" fmla="*/ 0 h 211"/>
                <a:gd name="T2" fmla="*/ 140 w 251"/>
                <a:gd name="T3" fmla="*/ 91 h 211"/>
                <a:gd name="T4" fmla="*/ 133 w 251"/>
                <a:gd name="T5" fmla="*/ 50 h 211"/>
                <a:gd name="T6" fmla="*/ 141 w 251"/>
                <a:gd name="T7" fmla="*/ 37 h 211"/>
                <a:gd name="T8" fmla="*/ 125 w 251"/>
                <a:gd name="T9" fmla="*/ 21 h 211"/>
                <a:gd name="T10" fmla="*/ 110 w 251"/>
                <a:gd name="T11" fmla="*/ 37 h 211"/>
                <a:gd name="T12" fmla="*/ 117 w 251"/>
                <a:gd name="T13" fmla="*/ 50 h 211"/>
                <a:gd name="T14" fmla="*/ 111 w 251"/>
                <a:gd name="T15" fmla="*/ 90 h 211"/>
                <a:gd name="T16" fmla="*/ 57 w 251"/>
                <a:gd name="T17" fmla="*/ 0 h 211"/>
                <a:gd name="T18" fmla="*/ 1 w 251"/>
                <a:gd name="T19" fmla="*/ 60 h 211"/>
                <a:gd name="T20" fmla="*/ 0 w 251"/>
                <a:gd name="T21" fmla="*/ 60 h 211"/>
                <a:gd name="T22" fmla="*/ 0 w 251"/>
                <a:gd name="T23" fmla="*/ 191 h 211"/>
                <a:gd name="T24" fmla="*/ 1 w 251"/>
                <a:gd name="T25" fmla="*/ 191 h 211"/>
                <a:gd name="T26" fmla="*/ 125 w 251"/>
                <a:gd name="T27" fmla="*/ 211 h 211"/>
                <a:gd name="T28" fmla="*/ 250 w 251"/>
                <a:gd name="T29" fmla="*/ 191 h 211"/>
                <a:gd name="T30" fmla="*/ 251 w 251"/>
                <a:gd name="T31" fmla="*/ 191 h 211"/>
                <a:gd name="T32" fmla="*/ 250 w 251"/>
                <a:gd name="T33" fmla="*/ 60 h 211"/>
                <a:gd name="T34" fmla="*/ 194 w 251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211">
                  <a:moveTo>
                    <a:pt x="194" y="0"/>
                  </a:moveTo>
                  <a:cubicBezTo>
                    <a:pt x="140" y="91"/>
                    <a:pt x="140" y="91"/>
                    <a:pt x="140" y="91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8" y="47"/>
                    <a:pt x="141" y="42"/>
                    <a:pt x="141" y="37"/>
                  </a:cubicBezTo>
                  <a:cubicBezTo>
                    <a:pt x="141" y="28"/>
                    <a:pt x="134" y="21"/>
                    <a:pt x="125" y="21"/>
                  </a:cubicBezTo>
                  <a:cubicBezTo>
                    <a:pt x="117" y="21"/>
                    <a:pt x="110" y="28"/>
                    <a:pt x="110" y="37"/>
                  </a:cubicBezTo>
                  <a:cubicBezTo>
                    <a:pt x="110" y="42"/>
                    <a:pt x="113" y="47"/>
                    <a:pt x="117" y="50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7" y="13"/>
                    <a:pt x="6" y="35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7" y="202"/>
                    <a:pt x="60" y="211"/>
                    <a:pt x="125" y="211"/>
                  </a:cubicBezTo>
                  <a:cubicBezTo>
                    <a:pt x="191" y="211"/>
                    <a:pt x="244" y="202"/>
                    <a:pt x="250" y="191"/>
                  </a:cubicBezTo>
                  <a:cubicBezTo>
                    <a:pt x="251" y="191"/>
                    <a:pt x="251" y="191"/>
                    <a:pt x="251" y="191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5" y="35"/>
                    <a:pt x="224" y="13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4648888" y="1425255"/>
            <a:ext cx="599319" cy="624159"/>
            <a:chOff x="4370592" y="1199968"/>
            <a:chExt cx="599319" cy="624159"/>
          </a:xfrm>
          <a:solidFill>
            <a:srgbClr val="171E28"/>
          </a:solidFill>
        </p:grpSpPr>
        <p:sp>
          <p:nvSpPr>
            <p:cNvPr id="180" name="Freeform 410"/>
            <p:cNvSpPr/>
            <p:nvPr/>
          </p:nvSpPr>
          <p:spPr bwMode="auto">
            <a:xfrm>
              <a:off x="4370592" y="1219669"/>
              <a:ext cx="599319" cy="599033"/>
            </a:xfrm>
            <a:custGeom>
              <a:avLst/>
              <a:gdLst>
                <a:gd name="T0" fmla="*/ 1092 w 2099"/>
                <a:gd name="T1" fmla="*/ 1007 h 2098"/>
                <a:gd name="T2" fmla="*/ 1092 w 2099"/>
                <a:gd name="T3" fmla="*/ 0 h 2098"/>
                <a:gd name="T4" fmla="*/ 1007 w 2099"/>
                <a:gd name="T5" fmla="*/ 0 h 2098"/>
                <a:gd name="T6" fmla="*/ 1007 w 2099"/>
                <a:gd name="T7" fmla="*/ 1007 h 2098"/>
                <a:gd name="T8" fmla="*/ 0 w 2099"/>
                <a:gd name="T9" fmla="*/ 1007 h 2098"/>
                <a:gd name="T10" fmla="*/ 0 w 2099"/>
                <a:gd name="T11" fmla="*/ 1092 h 2098"/>
                <a:gd name="T12" fmla="*/ 1007 w 2099"/>
                <a:gd name="T13" fmla="*/ 1092 h 2098"/>
                <a:gd name="T14" fmla="*/ 1007 w 2099"/>
                <a:gd name="T15" fmla="*/ 2098 h 2098"/>
                <a:gd name="T16" fmla="*/ 1092 w 2099"/>
                <a:gd name="T17" fmla="*/ 2098 h 2098"/>
                <a:gd name="T18" fmla="*/ 1092 w 2099"/>
                <a:gd name="T19" fmla="*/ 1092 h 2098"/>
                <a:gd name="T20" fmla="*/ 2099 w 2099"/>
                <a:gd name="T21" fmla="*/ 1092 h 2098"/>
                <a:gd name="T22" fmla="*/ 2099 w 2099"/>
                <a:gd name="T23" fmla="*/ 1007 h 2098"/>
                <a:gd name="T24" fmla="*/ 1092 w 2099"/>
                <a:gd name="T25" fmla="*/ 1007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9" h="2098">
                  <a:moveTo>
                    <a:pt x="1092" y="1007"/>
                  </a:moveTo>
                  <a:lnTo>
                    <a:pt x="1092" y="0"/>
                  </a:lnTo>
                  <a:lnTo>
                    <a:pt x="1007" y="0"/>
                  </a:lnTo>
                  <a:lnTo>
                    <a:pt x="1007" y="1007"/>
                  </a:lnTo>
                  <a:lnTo>
                    <a:pt x="0" y="1007"/>
                  </a:lnTo>
                  <a:lnTo>
                    <a:pt x="0" y="1092"/>
                  </a:lnTo>
                  <a:lnTo>
                    <a:pt x="1007" y="1092"/>
                  </a:lnTo>
                  <a:lnTo>
                    <a:pt x="1007" y="2098"/>
                  </a:lnTo>
                  <a:lnTo>
                    <a:pt x="1092" y="2098"/>
                  </a:lnTo>
                  <a:lnTo>
                    <a:pt x="1092" y="1092"/>
                  </a:lnTo>
                  <a:lnTo>
                    <a:pt x="2099" y="1092"/>
                  </a:lnTo>
                  <a:lnTo>
                    <a:pt x="2099" y="1007"/>
                  </a:lnTo>
                  <a:lnTo>
                    <a:pt x="1092" y="10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11"/>
            <p:cNvSpPr/>
            <p:nvPr/>
          </p:nvSpPr>
          <p:spPr bwMode="auto">
            <a:xfrm>
              <a:off x="4403713" y="1199968"/>
              <a:ext cx="189589" cy="270107"/>
            </a:xfrm>
            <a:custGeom>
              <a:avLst/>
              <a:gdLst>
                <a:gd name="T0" fmla="*/ 166 w 664"/>
                <a:gd name="T1" fmla="*/ 946 h 946"/>
                <a:gd name="T2" fmla="*/ 501 w 664"/>
                <a:gd name="T3" fmla="*/ 946 h 946"/>
                <a:gd name="T4" fmla="*/ 501 w 664"/>
                <a:gd name="T5" fmla="*/ 438 h 946"/>
                <a:gd name="T6" fmla="*/ 664 w 664"/>
                <a:gd name="T7" fmla="*/ 438 h 946"/>
                <a:gd name="T8" fmla="*/ 338 w 664"/>
                <a:gd name="T9" fmla="*/ 0 h 946"/>
                <a:gd name="T10" fmla="*/ 0 w 664"/>
                <a:gd name="T11" fmla="*/ 438 h 946"/>
                <a:gd name="T12" fmla="*/ 166 w 664"/>
                <a:gd name="T13" fmla="*/ 438 h 946"/>
                <a:gd name="T14" fmla="*/ 166 w 664"/>
                <a:gd name="T15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946">
                  <a:moveTo>
                    <a:pt x="166" y="946"/>
                  </a:moveTo>
                  <a:lnTo>
                    <a:pt x="501" y="946"/>
                  </a:lnTo>
                  <a:lnTo>
                    <a:pt x="501" y="438"/>
                  </a:lnTo>
                  <a:lnTo>
                    <a:pt x="664" y="438"/>
                  </a:lnTo>
                  <a:lnTo>
                    <a:pt x="338" y="0"/>
                  </a:lnTo>
                  <a:lnTo>
                    <a:pt x="0" y="438"/>
                  </a:lnTo>
                  <a:lnTo>
                    <a:pt x="166" y="438"/>
                  </a:lnTo>
                  <a:lnTo>
                    <a:pt x="166" y="9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12"/>
            <p:cNvSpPr/>
            <p:nvPr/>
          </p:nvSpPr>
          <p:spPr bwMode="auto">
            <a:xfrm>
              <a:off x="4742347" y="1554876"/>
              <a:ext cx="189589" cy="269251"/>
            </a:xfrm>
            <a:custGeom>
              <a:avLst/>
              <a:gdLst>
                <a:gd name="T0" fmla="*/ 499 w 664"/>
                <a:gd name="T1" fmla="*/ 0 h 943"/>
                <a:gd name="T2" fmla="*/ 166 w 664"/>
                <a:gd name="T3" fmla="*/ 0 h 943"/>
                <a:gd name="T4" fmla="*/ 166 w 664"/>
                <a:gd name="T5" fmla="*/ 508 h 943"/>
                <a:gd name="T6" fmla="*/ 0 w 664"/>
                <a:gd name="T7" fmla="*/ 508 h 943"/>
                <a:gd name="T8" fmla="*/ 327 w 664"/>
                <a:gd name="T9" fmla="*/ 943 h 943"/>
                <a:gd name="T10" fmla="*/ 664 w 664"/>
                <a:gd name="T11" fmla="*/ 508 h 943"/>
                <a:gd name="T12" fmla="*/ 499 w 664"/>
                <a:gd name="T13" fmla="*/ 508 h 943"/>
                <a:gd name="T14" fmla="*/ 499 w 664"/>
                <a:gd name="T15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943">
                  <a:moveTo>
                    <a:pt x="499" y="0"/>
                  </a:moveTo>
                  <a:lnTo>
                    <a:pt x="166" y="0"/>
                  </a:lnTo>
                  <a:lnTo>
                    <a:pt x="166" y="508"/>
                  </a:lnTo>
                  <a:lnTo>
                    <a:pt x="0" y="508"/>
                  </a:lnTo>
                  <a:lnTo>
                    <a:pt x="327" y="943"/>
                  </a:lnTo>
                  <a:lnTo>
                    <a:pt x="664" y="508"/>
                  </a:lnTo>
                  <a:lnTo>
                    <a:pt x="499" y="508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413"/>
            <p:cNvSpPr/>
            <p:nvPr/>
          </p:nvSpPr>
          <p:spPr bwMode="auto">
            <a:xfrm>
              <a:off x="4451111" y="1539458"/>
              <a:ext cx="106501" cy="117351"/>
            </a:xfrm>
            <a:custGeom>
              <a:avLst/>
              <a:gdLst>
                <a:gd name="T0" fmla="*/ 22 w 158"/>
                <a:gd name="T1" fmla="*/ 115 h 174"/>
                <a:gd name="T2" fmla="*/ 81 w 158"/>
                <a:gd name="T3" fmla="*/ 174 h 174"/>
                <a:gd name="T4" fmla="*/ 137 w 158"/>
                <a:gd name="T5" fmla="*/ 115 h 174"/>
                <a:gd name="T6" fmla="*/ 155 w 158"/>
                <a:gd name="T7" fmla="*/ 96 h 174"/>
                <a:gd name="T8" fmla="*/ 146 w 158"/>
                <a:gd name="T9" fmla="*/ 67 h 174"/>
                <a:gd name="T10" fmla="*/ 79 w 158"/>
                <a:gd name="T11" fmla="*/ 0 h 174"/>
                <a:gd name="T12" fmla="*/ 13 w 158"/>
                <a:gd name="T13" fmla="*/ 67 h 174"/>
                <a:gd name="T14" fmla="*/ 3 w 158"/>
                <a:gd name="T15" fmla="*/ 96 h 174"/>
                <a:gd name="T16" fmla="*/ 22 w 158"/>
                <a:gd name="T17" fmla="*/ 11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74">
                  <a:moveTo>
                    <a:pt x="22" y="115"/>
                  </a:moveTo>
                  <a:cubicBezTo>
                    <a:pt x="34" y="146"/>
                    <a:pt x="56" y="174"/>
                    <a:pt x="81" y="174"/>
                  </a:cubicBezTo>
                  <a:cubicBezTo>
                    <a:pt x="105" y="174"/>
                    <a:pt x="126" y="146"/>
                    <a:pt x="137" y="115"/>
                  </a:cubicBezTo>
                  <a:cubicBezTo>
                    <a:pt x="145" y="115"/>
                    <a:pt x="152" y="107"/>
                    <a:pt x="155" y="96"/>
                  </a:cubicBezTo>
                  <a:cubicBezTo>
                    <a:pt x="158" y="83"/>
                    <a:pt x="154" y="71"/>
                    <a:pt x="146" y="67"/>
                  </a:cubicBezTo>
                  <a:cubicBezTo>
                    <a:pt x="143" y="30"/>
                    <a:pt x="114" y="0"/>
                    <a:pt x="79" y="0"/>
                  </a:cubicBezTo>
                  <a:cubicBezTo>
                    <a:pt x="44" y="0"/>
                    <a:pt x="15" y="30"/>
                    <a:pt x="13" y="67"/>
                  </a:cubicBezTo>
                  <a:cubicBezTo>
                    <a:pt x="4" y="71"/>
                    <a:pt x="0" y="83"/>
                    <a:pt x="3" y="96"/>
                  </a:cubicBezTo>
                  <a:cubicBezTo>
                    <a:pt x="6" y="107"/>
                    <a:pt x="14" y="115"/>
                    <a:pt x="22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414"/>
            <p:cNvSpPr/>
            <p:nvPr/>
          </p:nvSpPr>
          <p:spPr bwMode="auto">
            <a:xfrm>
              <a:off x="4419988" y="1651384"/>
              <a:ext cx="168746" cy="142477"/>
            </a:xfrm>
            <a:custGeom>
              <a:avLst/>
              <a:gdLst>
                <a:gd name="T0" fmla="*/ 193 w 250"/>
                <a:gd name="T1" fmla="*/ 0 h 211"/>
                <a:gd name="T2" fmla="*/ 139 w 250"/>
                <a:gd name="T3" fmla="*/ 91 h 211"/>
                <a:gd name="T4" fmla="*/ 133 w 250"/>
                <a:gd name="T5" fmla="*/ 50 h 211"/>
                <a:gd name="T6" fmla="*/ 140 w 250"/>
                <a:gd name="T7" fmla="*/ 37 h 211"/>
                <a:gd name="T8" fmla="*/ 125 w 250"/>
                <a:gd name="T9" fmla="*/ 22 h 211"/>
                <a:gd name="T10" fmla="*/ 109 w 250"/>
                <a:gd name="T11" fmla="*/ 37 h 211"/>
                <a:gd name="T12" fmla="*/ 117 w 250"/>
                <a:gd name="T13" fmla="*/ 50 h 211"/>
                <a:gd name="T14" fmla="*/ 110 w 250"/>
                <a:gd name="T15" fmla="*/ 90 h 211"/>
                <a:gd name="T16" fmla="*/ 57 w 250"/>
                <a:gd name="T17" fmla="*/ 0 h 211"/>
                <a:gd name="T18" fmla="*/ 1 w 250"/>
                <a:gd name="T19" fmla="*/ 60 h 211"/>
                <a:gd name="T20" fmla="*/ 0 w 250"/>
                <a:gd name="T21" fmla="*/ 60 h 211"/>
                <a:gd name="T22" fmla="*/ 0 w 250"/>
                <a:gd name="T23" fmla="*/ 191 h 211"/>
                <a:gd name="T24" fmla="*/ 1 w 250"/>
                <a:gd name="T25" fmla="*/ 191 h 211"/>
                <a:gd name="T26" fmla="*/ 125 w 250"/>
                <a:gd name="T27" fmla="*/ 211 h 211"/>
                <a:gd name="T28" fmla="*/ 249 w 250"/>
                <a:gd name="T29" fmla="*/ 191 h 211"/>
                <a:gd name="T30" fmla="*/ 250 w 250"/>
                <a:gd name="T31" fmla="*/ 191 h 211"/>
                <a:gd name="T32" fmla="*/ 249 w 250"/>
                <a:gd name="T33" fmla="*/ 60 h 211"/>
                <a:gd name="T34" fmla="*/ 193 w 250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" h="211">
                  <a:moveTo>
                    <a:pt x="193" y="0"/>
                  </a:moveTo>
                  <a:cubicBezTo>
                    <a:pt x="139" y="91"/>
                    <a:pt x="139" y="91"/>
                    <a:pt x="139" y="91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7" y="47"/>
                    <a:pt x="140" y="43"/>
                    <a:pt x="140" y="37"/>
                  </a:cubicBezTo>
                  <a:cubicBezTo>
                    <a:pt x="140" y="29"/>
                    <a:pt x="133" y="22"/>
                    <a:pt x="125" y="22"/>
                  </a:cubicBezTo>
                  <a:cubicBezTo>
                    <a:pt x="116" y="22"/>
                    <a:pt x="109" y="29"/>
                    <a:pt x="109" y="37"/>
                  </a:cubicBezTo>
                  <a:cubicBezTo>
                    <a:pt x="109" y="43"/>
                    <a:pt x="112" y="47"/>
                    <a:pt x="117" y="5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7" y="13"/>
                    <a:pt x="5" y="35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6" y="202"/>
                    <a:pt x="60" y="211"/>
                    <a:pt x="125" y="211"/>
                  </a:cubicBezTo>
                  <a:cubicBezTo>
                    <a:pt x="190" y="211"/>
                    <a:pt x="244" y="202"/>
                    <a:pt x="249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44" y="35"/>
                    <a:pt x="223" y="13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415"/>
            <p:cNvSpPr>
              <a:spLocks noEditPoints="1"/>
            </p:cNvSpPr>
            <p:nvPr/>
          </p:nvSpPr>
          <p:spPr bwMode="auto">
            <a:xfrm>
              <a:off x="4762619" y="1222239"/>
              <a:ext cx="149330" cy="186448"/>
            </a:xfrm>
            <a:custGeom>
              <a:avLst/>
              <a:gdLst>
                <a:gd name="T0" fmla="*/ 53 w 221"/>
                <a:gd name="T1" fmla="*/ 226 h 276"/>
                <a:gd name="T2" fmla="*/ 50 w 221"/>
                <a:gd name="T3" fmla="*/ 276 h 276"/>
                <a:gd name="T4" fmla="*/ 60 w 221"/>
                <a:gd name="T5" fmla="*/ 273 h 276"/>
                <a:gd name="T6" fmla="*/ 166 w 221"/>
                <a:gd name="T7" fmla="*/ 273 h 276"/>
                <a:gd name="T8" fmla="*/ 174 w 221"/>
                <a:gd name="T9" fmla="*/ 275 h 276"/>
                <a:gd name="T10" fmla="*/ 171 w 221"/>
                <a:gd name="T11" fmla="*/ 223 h 276"/>
                <a:gd name="T12" fmla="*/ 221 w 221"/>
                <a:gd name="T13" fmla="*/ 111 h 276"/>
                <a:gd name="T14" fmla="*/ 111 w 221"/>
                <a:gd name="T15" fmla="*/ 0 h 276"/>
                <a:gd name="T16" fmla="*/ 0 w 221"/>
                <a:gd name="T17" fmla="*/ 111 h 276"/>
                <a:gd name="T18" fmla="*/ 53 w 221"/>
                <a:gd name="T19" fmla="*/ 226 h 276"/>
                <a:gd name="T20" fmla="*/ 111 w 221"/>
                <a:gd name="T21" fmla="*/ 23 h 276"/>
                <a:gd name="T22" fmla="*/ 198 w 221"/>
                <a:gd name="T23" fmla="*/ 111 h 276"/>
                <a:gd name="T24" fmla="*/ 155 w 221"/>
                <a:gd name="T25" fmla="*/ 206 h 276"/>
                <a:gd name="T26" fmla="*/ 147 w 221"/>
                <a:gd name="T27" fmla="*/ 214 h 276"/>
                <a:gd name="T28" fmla="*/ 149 w 221"/>
                <a:gd name="T29" fmla="*/ 254 h 276"/>
                <a:gd name="T30" fmla="*/ 75 w 221"/>
                <a:gd name="T31" fmla="*/ 254 h 276"/>
                <a:gd name="T32" fmla="*/ 77 w 221"/>
                <a:gd name="T33" fmla="*/ 216 h 276"/>
                <a:gd name="T34" fmla="*/ 68 w 221"/>
                <a:gd name="T35" fmla="*/ 208 h 276"/>
                <a:gd name="T36" fmla="*/ 24 w 221"/>
                <a:gd name="T37" fmla="*/ 111 h 276"/>
                <a:gd name="T38" fmla="*/ 111 w 221"/>
                <a:gd name="T39" fmla="*/ 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76">
                  <a:moveTo>
                    <a:pt x="53" y="226"/>
                  </a:moveTo>
                  <a:cubicBezTo>
                    <a:pt x="50" y="276"/>
                    <a:pt x="50" y="276"/>
                    <a:pt x="50" y="276"/>
                  </a:cubicBezTo>
                  <a:cubicBezTo>
                    <a:pt x="53" y="274"/>
                    <a:pt x="56" y="273"/>
                    <a:pt x="60" y="273"/>
                  </a:cubicBezTo>
                  <a:cubicBezTo>
                    <a:pt x="166" y="273"/>
                    <a:pt x="166" y="273"/>
                    <a:pt x="166" y="273"/>
                  </a:cubicBezTo>
                  <a:cubicBezTo>
                    <a:pt x="169" y="273"/>
                    <a:pt x="172" y="274"/>
                    <a:pt x="174" y="275"/>
                  </a:cubicBezTo>
                  <a:cubicBezTo>
                    <a:pt x="171" y="223"/>
                    <a:pt x="171" y="223"/>
                    <a:pt x="171" y="223"/>
                  </a:cubicBezTo>
                  <a:cubicBezTo>
                    <a:pt x="201" y="195"/>
                    <a:pt x="221" y="150"/>
                    <a:pt x="221" y="111"/>
                  </a:cubicBezTo>
                  <a:cubicBezTo>
                    <a:pt x="221" y="50"/>
                    <a:pt x="172" y="0"/>
                    <a:pt x="111" y="0"/>
                  </a:cubicBezTo>
                  <a:cubicBezTo>
                    <a:pt x="50" y="0"/>
                    <a:pt x="0" y="50"/>
                    <a:pt x="0" y="111"/>
                  </a:cubicBezTo>
                  <a:cubicBezTo>
                    <a:pt x="0" y="151"/>
                    <a:pt x="21" y="198"/>
                    <a:pt x="53" y="226"/>
                  </a:cubicBezTo>
                  <a:close/>
                  <a:moveTo>
                    <a:pt x="111" y="23"/>
                  </a:moveTo>
                  <a:cubicBezTo>
                    <a:pt x="159" y="23"/>
                    <a:pt x="198" y="63"/>
                    <a:pt x="198" y="111"/>
                  </a:cubicBezTo>
                  <a:cubicBezTo>
                    <a:pt x="198" y="144"/>
                    <a:pt x="180" y="183"/>
                    <a:pt x="155" y="206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75" y="254"/>
                    <a:pt x="75" y="254"/>
                    <a:pt x="75" y="254"/>
                  </a:cubicBezTo>
                  <a:cubicBezTo>
                    <a:pt x="77" y="216"/>
                    <a:pt x="77" y="216"/>
                    <a:pt x="77" y="216"/>
                  </a:cubicBezTo>
                  <a:cubicBezTo>
                    <a:pt x="68" y="208"/>
                    <a:pt x="68" y="208"/>
                    <a:pt x="68" y="208"/>
                  </a:cubicBezTo>
                  <a:cubicBezTo>
                    <a:pt x="42" y="185"/>
                    <a:pt x="24" y="145"/>
                    <a:pt x="24" y="111"/>
                  </a:cubicBezTo>
                  <a:cubicBezTo>
                    <a:pt x="24" y="63"/>
                    <a:pt x="63" y="23"/>
                    <a:pt x="111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416"/>
            <p:cNvSpPr/>
            <p:nvPr/>
          </p:nvSpPr>
          <p:spPr bwMode="auto">
            <a:xfrm>
              <a:off x="4793742" y="1411257"/>
              <a:ext cx="90512" cy="18845"/>
            </a:xfrm>
            <a:custGeom>
              <a:avLst/>
              <a:gdLst>
                <a:gd name="T0" fmla="*/ 134 w 134"/>
                <a:gd name="T1" fmla="*/ 14 h 28"/>
                <a:gd name="T2" fmla="*/ 120 w 134"/>
                <a:gd name="T3" fmla="*/ 0 h 28"/>
                <a:gd name="T4" fmla="*/ 14 w 134"/>
                <a:gd name="T5" fmla="*/ 0 h 28"/>
                <a:gd name="T6" fmla="*/ 0 w 134"/>
                <a:gd name="T7" fmla="*/ 14 h 28"/>
                <a:gd name="T8" fmla="*/ 14 w 134"/>
                <a:gd name="T9" fmla="*/ 28 h 28"/>
                <a:gd name="T10" fmla="*/ 120 w 134"/>
                <a:gd name="T11" fmla="*/ 28 h 28"/>
                <a:gd name="T12" fmla="*/ 134 w 134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8">
                  <a:moveTo>
                    <a:pt x="134" y="14"/>
                  </a:moveTo>
                  <a:cubicBezTo>
                    <a:pt x="134" y="6"/>
                    <a:pt x="128" y="0"/>
                    <a:pt x="12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8" y="28"/>
                    <a:pt x="134" y="21"/>
                    <a:pt x="13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417"/>
            <p:cNvSpPr/>
            <p:nvPr/>
          </p:nvSpPr>
          <p:spPr bwMode="auto">
            <a:xfrm>
              <a:off x="4796311" y="1432957"/>
              <a:ext cx="83659" cy="18845"/>
            </a:xfrm>
            <a:custGeom>
              <a:avLst/>
              <a:gdLst>
                <a:gd name="T0" fmla="*/ 124 w 124"/>
                <a:gd name="T1" fmla="*/ 14 h 28"/>
                <a:gd name="T2" fmla="*/ 111 w 124"/>
                <a:gd name="T3" fmla="*/ 0 h 28"/>
                <a:gd name="T4" fmla="*/ 13 w 124"/>
                <a:gd name="T5" fmla="*/ 0 h 28"/>
                <a:gd name="T6" fmla="*/ 0 w 124"/>
                <a:gd name="T7" fmla="*/ 14 h 28"/>
                <a:gd name="T8" fmla="*/ 13 w 124"/>
                <a:gd name="T9" fmla="*/ 28 h 28"/>
                <a:gd name="T10" fmla="*/ 111 w 124"/>
                <a:gd name="T11" fmla="*/ 28 h 28"/>
                <a:gd name="T12" fmla="*/ 124 w 124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8">
                  <a:moveTo>
                    <a:pt x="124" y="14"/>
                  </a:moveTo>
                  <a:cubicBezTo>
                    <a:pt x="124" y="6"/>
                    <a:pt x="118" y="0"/>
                    <a:pt x="1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8" y="28"/>
                    <a:pt x="124" y="22"/>
                    <a:pt x="12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418"/>
            <p:cNvSpPr/>
            <p:nvPr/>
          </p:nvSpPr>
          <p:spPr bwMode="auto">
            <a:xfrm>
              <a:off x="4803735" y="1454371"/>
              <a:ext cx="68812" cy="19130"/>
            </a:xfrm>
            <a:custGeom>
              <a:avLst/>
              <a:gdLst>
                <a:gd name="T0" fmla="*/ 92 w 102"/>
                <a:gd name="T1" fmla="*/ 0 h 28"/>
                <a:gd name="T2" fmla="*/ 11 w 102"/>
                <a:gd name="T3" fmla="*/ 0 h 28"/>
                <a:gd name="T4" fmla="*/ 0 w 102"/>
                <a:gd name="T5" fmla="*/ 14 h 28"/>
                <a:gd name="T6" fmla="*/ 11 w 102"/>
                <a:gd name="T7" fmla="*/ 28 h 28"/>
                <a:gd name="T8" fmla="*/ 92 w 102"/>
                <a:gd name="T9" fmla="*/ 28 h 28"/>
                <a:gd name="T10" fmla="*/ 102 w 102"/>
                <a:gd name="T11" fmla="*/ 14 h 28"/>
                <a:gd name="T12" fmla="*/ 92 w 102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8">
                  <a:moveTo>
                    <a:pt x="9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2"/>
                    <a:pt x="5" y="28"/>
                    <a:pt x="11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8" y="28"/>
                    <a:pt x="102" y="22"/>
                    <a:pt x="102" y="14"/>
                  </a:cubicBezTo>
                  <a:cubicBezTo>
                    <a:pt x="102" y="7"/>
                    <a:pt x="98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419"/>
            <p:cNvSpPr/>
            <p:nvPr/>
          </p:nvSpPr>
          <p:spPr bwMode="auto">
            <a:xfrm>
              <a:off x="4803735" y="1254789"/>
              <a:ext cx="79662" cy="75664"/>
            </a:xfrm>
            <a:custGeom>
              <a:avLst/>
              <a:gdLst>
                <a:gd name="T0" fmla="*/ 108 w 118"/>
                <a:gd name="T1" fmla="*/ 74 h 112"/>
                <a:gd name="T2" fmla="*/ 96 w 118"/>
                <a:gd name="T3" fmla="*/ 112 h 112"/>
                <a:gd name="T4" fmla="*/ 118 w 118"/>
                <a:gd name="T5" fmla="*/ 64 h 112"/>
                <a:gd name="T6" fmla="*/ 53 w 118"/>
                <a:gd name="T7" fmla="*/ 0 h 112"/>
                <a:gd name="T8" fmla="*/ 0 w 118"/>
                <a:gd name="T9" fmla="*/ 26 h 112"/>
                <a:gd name="T10" fmla="*/ 43 w 118"/>
                <a:gd name="T11" fmla="*/ 10 h 112"/>
                <a:gd name="T12" fmla="*/ 108 w 118"/>
                <a:gd name="T13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2">
                  <a:moveTo>
                    <a:pt x="108" y="74"/>
                  </a:moveTo>
                  <a:cubicBezTo>
                    <a:pt x="108" y="88"/>
                    <a:pt x="104" y="101"/>
                    <a:pt x="96" y="112"/>
                  </a:cubicBezTo>
                  <a:cubicBezTo>
                    <a:pt x="109" y="100"/>
                    <a:pt x="118" y="83"/>
                    <a:pt x="118" y="64"/>
                  </a:cubicBezTo>
                  <a:cubicBezTo>
                    <a:pt x="118" y="29"/>
                    <a:pt x="89" y="0"/>
                    <a:pt x="53" y="0"/>
                  </a:cubicBezTo>
                  <a:cubicBezTo>
                    <a:pt x="31" y="0"/>
                    <a:pt x="12" y="11"/>
                    <a:pt x="0" y="26"/>
                  </a:cubicBezTo>
                  <a:cubicBezTo>
                    <a:pt x="12" y="16"/>
                    <a:pt x="27" y="10"/>
                    <a:pt x="43" y="10"/>
                  </a:cubicBezTo>
                  <a:cubicBezTo>
                    <a:pt x="79" y="10"/>
                    <a:pt x="108" y="39"/>
                    <a:pt x="108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5998284" y="4979194"/>
            <a:ext cx="495387" cy="673270"/>
            <a:chOff x="5758088" y="4284007"/>
            <a:chExt cx="495387" cy="673270"/>
          </a:xfrm>
          <a:solidFill>
            <a:srgbClr val="171E28"/>
          </a:solidFill>
        </p:grpSpPr>
        <p:sp>
          <p:nvSpPr>
            <p:cNvPr id="191" name="Freeform 422"/>
            <p:cNvSpPr/>
            <p:nvPr/>
          </p:nvSpPr>
          <p:spPr bwMode="auto">
            <a:xfrm>
              <a:off x="5822902" y="4284007"/>
              <a:ext cx="221283" cy="243554"/>
            </a:xfrm>
            <a:custGeom>
              <a:avLst/>
              <a:gdLst>
                <a:gd name="T0" fmla="*/ 45 w 328"/>
                <a:gd name="T1" fmla="*/ 239 h 361"/>
                <a:gd name="T2" fmla="*/ 167 w 328"/>
                <a:gd name="T3" fmla="*/ 361 h 361"/>
                <a:gd name="T4" fmla="*/ 285 w 328"/>
                <a:gd name="T5" fmla="*/ 239 h 361"/>
                <a:gd name="T6" fmla="*/ 321 w 328"/>
                <a:gd name="T7" fmla="*/ 199 h 361"/>
                <a:gd name="T8" fmla="*/ 302 w 328"/>
                <a:gd name="T9" fmla="*/ 140 h 361"/>
                <a:gd name="T10" fmla="*/ 164 w 328"/>
                <a:gd name="T11" fmla="*/ 0 h 361"/>
                <a:gd name="T12" fmla="*/ 26 w 328"/>
                <a:gd name="T13" fmla="*/ 140 h 361"/>
                <a:gd name="T14" fmla="*/ 7 w 328"/>
                <a:gd name="T15" fmla="*/ 199 h 361"/>
                <a:gd name="T16" fmla="*/ 45 w 328"/>
                <a:gd name="T17" fmla="*/ 23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361">
                  <a:moveTo>
                    <a:pt x="45" y="239"/>
                  </a:moveTo>
                  <a:cubicBezTo>
                    <a:pt x="70" y="303"/>
                    <a:pt x="116" y="361"/>
                    <a:pt x="167" y="361"/>
                  </a:cubicBezTo>
                  <a:cubicBezTo>
                    <a:pt x="219" y="361"/>
                    <a:pt x="262" y="303"/>
                    <a:pt x="285" y="239"/>
                  </a:cubicBezTo>
                  <a:cubicBezTo>
                    <a:pt x="300" y="238"/>
                    <a:pt x="315" y="222"/>
                    <a:pt x="321" y="199"/>
                  </a:cubicBezTo>
                  <a:cubicBezTo>
                    <a:pt x="328" y="173"/>
                    <a:pt x="319" y="146"/>
                    <a:pt x="302" y="140"/>
                  </a:cubicBezTo>
                  <a:cubicBezTo>
                    <a:pt x="297" y="62"/>
                    <a:pt x="237" y="0"/>
                    <a:pt x="164" y="0"/>
                  </a:cubicBezTo>
                  <a:cubicBezTo>
                    <a:pt x="90" y="0"/>
                    <a:pt x="30" y="62"/>
                    <a:pt x="26" y="140"/>
                  </a:cubicBezTo>
                  <a:cubicBezTo>
                    <a:pt x="8" y="146"/>
                    <a:pt x="0" y="173"/>
                    <a:pt x="7" y="199"/>
                  </a:cubicBezTo>
                  <a:cubicBezTo>
                    <a:pt x="13" y="223"/>
                    <a:pt x="29" y="239"/>
                    <a:pt x="45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423"/>
            <p:cNvSpPr/>
            <p:nvPr/>
          </p:nvSpPr>
          <p:spPr bwMode="auto">
            <a:xfrm>
              <a:off x="6097007" y="4775683"/>
              <a:ext cx="1999" cy="142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424"/>
            <p:cNvSpPr/>
            <p:nvPr/>
          </p:nvSpPr>
          <p:spPr bwMode="auto">
            <a:xfrm>
              <a:off x="6066456" y="4582096"/>
              <a:ext cx="30551" cy="171315"/>
            </a:xfrm>
            <a:custGeom>
              <a:avLst/>
              <a:gdLst>
                <a:gd name="T0" fmla="*/ 0 w 45"/>
                <a:gd name="T1" fmla="*/ 0 h 254"/>
                <a:gd name="T2" fmla="*/ 21 w 45"/>
                <a:gd name="T3" fmla="*/ 254 h 254"/>
                <a:gd name="T4" fmla="*/ 45 w 45"/>
                <a:gd name="T5" fmla="*/ 241 h 254"/>
                <a:gd name="T6" fmla="*/ 29 w 45"/>
                <a:gd name="T7" fmla="*/ 0 h 254"/>
                <a:gd name="T8" fmla="*/ 0 w 45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54">
                  <a:moveTo>
                    <a:pt x="0" y="0"/>
                  </a:moveTo>
                  <a:cubicBezTo>
                    <a:pt x="21" y="254"/>
                    <a:pt x="21" y="254"/>
                    <a:pt x="21" y="254"/>
                  </a:cubicBezTo>
                  <a:cubicBezTo>
                    <a:pt x="29" y="249"/>
                    <a:pt x="37" y="245"/>
                    <a:pt x="45" y="241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425"/>
            <p:cNvSpPr/>
            <p:nvPr/>
          </p:nvSpPr>
          <p:spPr bwMode="auto">
            <a:xfrm>
              <a:off x="6187233" y="4775683"/>
              <a:ext cx="1999" cy="142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426"/>
            <p:cNvSpPr/>
            <p:nvPr/>
          </p:nvSpPr>
          <p:spPr bwMode="auto">
            <a:xfrm>
              <a:off x="6189232" y="4582096"/>
              <a:ext cx="30551" cy="171315"/>
            </a:xfrm>
            <a:custGeom>
              <a:avLst/>
              <a:gdLst>
                <a:gd name="T0" fmla="*/ 45 w 45"/>
                <a:gd name="T1" fmla="*/ 0 h 254"/>
                <a:gd name="T2" fmla="*/ 16 w 45"/>
                <a:gd name="T3" fmla="*/ 0 h 254"/>
                <a:gd name="T4" fmla="*/ 0 w 45"/>
                <a:gd name="T5" fmla="*/ 241 h 254"/>
                <a:gd name="T6" fmla="*/ 24 w 45"/>
                <a:gd name="T7" fmla="*/ 254 h 254"/>
                <a:gd name="T8" fmla="*/ 45 w 45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54">
                  <a:moveTo>
                    <a:pt x="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" y="245"/>
                    <a:pt x="16" y="249"/>
                    <a:pt x="24" y="254"/>
                  </a:cubicBez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Freeform 427"/>
            <p:cNvSpPr>
              <a:spLocks noEditPoints="1"/>
            </p:cNvSpPr>
            <p:nvPr/>
          </p:nvSpPr>
          <p:spPr bwMode="auto">
            <a:xfrm>
              <a:off x="6032192" y="4740563"/>
              <a:ext cx="221283" cy="216714"/>
            </a:xfrm>
            <a:custGeom>
              <a:avLst/>
              <a:gdLst>
                <a:gd name="T0" fmla="*/ 164 w 328"/>
                <a:gd name="T1" fmla="*/ 0 h 321"/>
                <a:gd name="T2" fmla="*/ 0 w 328"/>
                <a:gd name="T3" fmla="*/ 161 h 321"/>
                <a:gd name="T4" fmla="*/ 164 w 328"/>
                <a:gd name="T5" fmla="*/ 321 h 321"/>
                <a:gd name="T6" fmla="*/ 328 w 328"/>
                <a:gd name="T7" fmla="*/ 161 h 321"/>
                <a:gd name="T8" fmla="*/ 164 w 328"/>
                <a:gd name="T9" fmla="*/ 0 h 321"/>
                <a:gd name="T10" fmla="*/ 164 w 328"/>
                <a:gd name="T11" fmla="*/ 294 h 321"/>
                <a:gd name="T12" fmla="*/ 27 w 328"/>
                <a:gd name="T13" fmla="*/ 161 h 321"/>
                <a:gd name="T14" fmla="*/ 164 w 328"/>
                <a:gd name="T15" fmla="*/ 27 h 321"/>
                <a:gd name="T16" fmla="*/ 302 w 328"/>
                <a:gd name="T17" fmla="*/ 161 h 321"/>
                <a:gd name="T18" fmla="*/ 164 w 328"/>
                <a:gd name="T19" fmla="*/ 29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21">
                  <a:moveTo>
                    <a:pt x="164" y="0"/>
                  </a:moveTo>
                  <a:cubicBezTo>
                    <a:pt x="74" y="0"/>
                    <a:pt x="0" y="72"/>
                    <a:pt x="0" y="161"/>
                  </a:cubicBezTo>
                  <a:cubicBezTo>
                    <a:pt x="0" y="249"/>
                    <a:pt x="74" y="321"/>
                    <a:pt x="164" y="321"/>
                  </a:cubicBezTo>
                  <a:cubicBezTo>
                    <a:pt x="255" y="321"/>
                    <a:pt x="328" y="249"/>
                    <a:pt x="328" y="161"/>
                  </a:cubicBezTo>
                  <a:cubicBezTo>
                    <a:pt x="328" y="72"/>
                    <a:pt x="255" y="0"/>
                    <a:pt x="164" y="0"/>
                  </a:cubicBezTo>
                  <a:close/>
                  <a:moveTo>
                    <a:pt x="164" y="294"/>
                  </a:moveTo>
                  <a:cubicBezTo>
                    <a:pt x="89" y="294"/>
                    <a:pt x="27" y="234"/>
                    <a:pt x="27" y="161"/>
                  </a:cubicBezTo>
                  <a:cubicBezTo>
                    <a:pt x="27" y="87"/>
                    <a:pt x="89" y="27"/>
                    <a:pt x="164" y="27"/>
                  </a:cubicBezTo>
                  <a:cubicBezTo>
                    <a:pt x="240" y="27"/>
                    <a:pt x="302" y="87"/>
                    <a:pt x="302" y="161"/>
                  </a:cubicBezTo>
                  <a:cubicBezTo>
                    <a:pt x="302" y="234"/>
                    <a:pt x="240" y="294"/>
                    <a:pt x="164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Freeform 428"/>
            <p:cNvSpPr/>
            <p:nvPr/>
          </p:nvSpPr>
          <p:spPr bwMode="auto">
            <a:xfrm>
              <a:off x="6105001" y="4571246"/>
              <a:ext cx="76235" cy="168175"/>
            </a:xfrm>
            <a:custGeom>
              <a:avLst/>
              <a:gdLst>
                <a:gd name="T0" fmla="*/ 56 w 113"/>
                <a:gd name="T1" fmla="*/ 243 h 249"/>
                <a:gd name="T2" fmla="*/ 100 w 113"/>
                <a:gd name="T3" fmla="*/ 249 h 249"/>
                <a:gd name="T4" fmla="*/ 113 w 113"/>
                <a:gd name="T5" fmla="*/ 0 h 249"/>
                <a:gd name="T6" fmla="*/ 0 w 113"/>
                <a:gd name="T7" fmla="*/ 0 h 249"/>
                <a:gd name="T8" fmla="*/ 13 w 113"/>
                <a:gd name="T9" fmla="*/ 249 h 249"/>
                <a:gd name="T10" fmla="*/ 56 w 113"/>
                <a:gd name="T11" fmla="*/ 24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49">
                  <a:moveTo>
                    <a:pt x="56" y="243"/>
                  </a:moveTo>
                  <a:cubicBezTo>
                    <a:pt x="71" y="243"/>
                    <a:pt x="86" y="245"/>
                    <a:pt x="100" y="24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27" y="245"/>
                    <a:pt x="42" y="243"/>
                    <a:pt x="56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Freeform 429"/>
            <p:cNvSpPr/>
            <p:nvPr/>
          </p:nvSpPr>
          <p:spPr bwMode="auto">
            <a:xfrm>
              <a:off x="5758088" y="4516711"/>
              <a:ext cx="334636" cy="294948"/>
            </a:xfrm>
            <a:custGeom>
              <a:avLst/>
              <a:gdLst>
                <a:gd name="T0" fmla="*/ 460 w 496"/>
                <a:gd name="T1" fmla="*/ 351 h 437"/>
                <a:gd name="T2" fmla="*/ 437 w 496"/>
                <a:gd name="T3" fmla="*/ 80 h 437"/>
                <a:gd name="T4" fmla="*/ 496 w 496"/>
                <a:gd name="T5" fmla="*/ 80 h 437"/>
                <a:gd name="T6" fmla="*/ 496 w 496"/>
                <a:gd name="T7" fmla="*/ 73 h 437"/>
                <a:gd name="T8" fmla="*/ 401 w 496"/>
                <a:gd name="T9" fmla="*/ 0 h 437"/>
                <a:gd name="T10" fmla="*/ 290 w 496"/>
                <a:gd name="T11" fmla="*/ 188 h 437"/>
                <a:gd name="T12" fmla="*/ 276 w 496"/>
                <a:gd name="T13" fmla="*/ 103 h 437"/>
                <a:gd name="T14" fmla="*/ 291 w 496"/>
                <a:gd name="T15" fmla="*/ 76 h 437"/>
                <a:gd name="T16" fmla="*/ 259 w 496"/>
                <a:gd name="T17" fmla="*/ 44 h 437"/>
                <a:gd name="T18" fmla="*/ 227 w 496"/>
                <a:gd name="T19" fmla="*/ 76 h 437"/>
                <a:gd name="T20" fmla="*/ 243 w 496"/>
                <a:gd name="T21" fmla="*/ 103 h 437"/>
                <a:gd name="T22" fmla="*/ 229 w 496"/>
                <a:gd name="T23" fmla="*/ 186 h 437"/>
                <a:gd name="T24" fmla="*/ 118 w 496"/>
                <a:gd name="T25" fmla="*/ 0 h 437"/>
                <a:gd name="T26" fmla="*/ 2 w 496"/>
                <a:gd name="T27" fmla="*/ 123 h 437"/>
                <a:gd name="T28" fmla="*/ 0 w 496"/>
                <a:gd name="T29" fmla="*/ 123 h 437"/>
                <a:gd name="T30" fmla="*/ 0 w 496"/>
                <a:gd name="T31" fmla="*/ 396 h 437"/>
                <a:gd name="T32" fmla="*/ 1 w 496"/>
                <a:gd name="T33" fmla="*/ 396 h 437"/>
                <a:gd name="T34" fmla="*/ 260 w 496"/>
                <a:gd name="T35" fmla="*/ 437 h 437"/>
                <a:gd name="T36" fmla="*/ 400 w 496"/>
                <a:gd name="T37" fmla="*/ 430 h 437"/>
                <a:gd name="T38" fmla="*/ 460 w 496"/>
                <a:gd name="T39" fmla="*/ 35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6" h="437">
                  <a:moveTo>
                    <a:pt x="460" y="351"/>
                  </a:moveTo>
                  <a:cubicBezTo>
                    <a:pt x="437" y="80"/>
                    <a:pt x="437" y="80"/>
                    <a:pt x="437" y="80"/>
                  </a:cubicBezTo>
                  <a:cubicBezTo>
                    <a:pt x="496" y="80"/>
                    <a:pt x="496" y="80"/>
                    <a:pt x="496" y="80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75" y="43"/>
                    <a:pt x="442" y="18"/>
                    <a:pt x="401" y="0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76" y="103"/>
                    <a:pt x="276" y="103"/>
                    <a:pt x="276" y="103"/>
                  </a:cubicBezTo>
                  <a:cubicBezTo>
                    <a:pt x="285" y="98"/>
                    <a:pt x="291" y="88"/>
                    <a:pt x="291" y="76"/>
                  </a:cubicBezTo>
                  <a:cubicBezTo>
                    <a:pt x="291" y="59"/>
                    <a:pt x="277" y="44"/>
                    <a:pt x="259" y="44"/>
                  </a:cubicBezTo>
                  <a:cubicBezTo>
                    <a:pt x="242" y="44"/>
                    <a:pt x="227" y="59"/>
                    <a:pt x="227" y="76"/>
                  </a:cubicBezTo>
                  <a:cubicBezTo>
                    <a:pt x="227" y="88"/>
                    <a:pt x="233" y="98"/>
                    <a:pt x="243" y="103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56" y="27"/>
                    <a:pt x="12" y="72"/>
                    <a:pt x="2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1" y="396"/>
                    <a:pt x="1" y="396"/>
                    <a:pt x="1" y="396"/>
                  </a:cubicBezTo>
                  <a:cubicBezTo>
                    <a:pt x="14" y="419"/>
                    <a:pt x="125" y="437"/>
                    <a:pt x="260" y="437"/>
                  </a:cubicBezTo>
                  <a:cubicBezTo>
                    <a:pt x="312" y="437"/>
                    <a:pt x="360" y="435"/>
                    <a:pt x="400" y="430"/>
                  </a:cubicBezTo>
                  <a:cubicBezTo>
                    <a:pt x="413" y="398"/>
                    <a:pt x="434" y="371"/>
                    <a:pt x="460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430"/>
            <p:cNvSpPr>
              <a:spLocks noEditPoints="1"/>
            </p:cNvSpPr>
            <p:nvPr/>
          </p:nvSpPr>
          <p:spPr bwMode="auto">
            <a:xfrm>
              <a:off x="6068454" y="4777111"/>
              <a:ext cx="149330" cy="144476"/>
            </a:xfrm>
            <a:custGeom>
              <a:avLst/>
              <a:gdLst>
                <a:gd name="T0" fmla="*/ 110 w 221"/>
                <a:gd name="T1" fmla="*/ 0 h 214"/>
                <a:gd name="T2" fmla="*/ 0 w 221"/>
                <a:gd name="T3" fmla="*/ 107 h 214"/>
                <a:gd name="T4" fmla="*/ 110 w 221"/>
                <a:gd name="T5" fmla="*/ 214 h 214"/>
                <a:gd name="T6" fmla="*/ 221 w 221"/>
                <a:gd name="T7" fmla="*/ 107 h 214"/>
                <a:gd name="T8" fmla="*/ 110 w 221"/>
                <a:gd name="T9" fmla="*/ 0 h 214"/>
                <a:gd name="T10" fmla="*/ 134 w 221"/>
                <a:gd name="T11" fmla="*/ 188 h 214"/>
                <a:gd name="T12" fmla="*/ 99 w 221"/>
                <a:gd name="T13" fmla="*/ 188 h 214"/>
                <a:gd name="T14" fmla="*/ 99 w 221"/>
                <a:gd name="T15" fmla="*/ 66 h 214"/>
                <a:gd name="T16" fmla="*/ 99 w 221"/>
                <a:gd name="T17" fmla="*/ 66 h 214"/>
                <a:gd name="T18" fmla="*/ 70 w 221"/>
                <a:gd name="T19" fmla="*/ 80 h 214"/>
                <a:gd name="T20" fmla="*/ 64 w 221"/>
                <a:gd name="T21" fmla="*/ 53 h 214"/>
                <a:gd name="T22" fmla="*/ 105 w 221"/>
                <a:gd name="T23" fmla="*/ 34 h 214"/>
                <a:gd name="T24" fmla="*/ 134 w 221"/>
                <a:gd name="T25" fmla="*/ 34 h 214"/>
                <a:gd name="T26" fmla="*/ 134 w 221"/>
                <a:gd name="T27" fmla="*/ 18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14">
                  <a:moveTo>
                    <a:pt x="110" y="0"/>
                  </a:moveTo>
                  <a:cubicBezTo>
                    <a:pt x="50" y="0"/>
                    <a:pt x="0" y="48"/>
                    <a:pt x="0" y="107"/>
                  </a:cubicBezTo>
                  <a:cubicBezTo>
                    <a:pt x="0" y="166"/>
                    <a:pt x="50" y="214"/>
                    <a:pt x="110" y="214"/>
                  </a:cubicBezTo>
                  <a:cubicBezTo>
                    <a:pt x="171" y="214"/>
                    <a:pt x="221" y="166"/>
                    <a:pt x="221" y="107"/>
                  </a:cubicBezTo>
                  <a:cubicBezTo>
                    <a:pt x="221" y="48"/>
                    <a:pt x="171" y="0"/>
                    <a:pt x="110" y="0"/>
                  </a:cubicBezTo>
                  <a:close/>
                  <a:moveTo>
                    <a:pt x="134" y="188"/>
                  </a:moveTo>
                  <a:cubicBezTo>
                    <a:pt x="99" y="188"/>
                    <a:pt x="99" y="188"/>
                    <a:pt x="99" y="188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34" y="34"/>
                    <a:pt x="134" y="34"/>
                    <a:pt x="134" y="34"/>
                  </a:cubicBezTo>
                  <a:lnTo>
                    <a:pt x="134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3439972" y="1476078"/>
            <a:ext cx="470261" cy="527652"/>
            <a:chOff x="3199776" y="780891"/>
            <a:chExt cx="470261" cy="527652"/>
          </a:xfrm>
          <a:solidFill>
            <a:srgbClr val="171E28"/>
          </a:solidFill>
        </p:grpSpPr>
        <p:sp>
          <p:nvSpPr>
            <p:cNvPr id="201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3326047" y="5113392"/>
            <a:ext cx="774347" cy="424290"/>
            <a:chOff x="3085851" y="4418205"/>
            <a:chExt cx="774347" cy="424290"/>
          </a:xfrm>
          <a:solidFill>
            <a:srgbClr val="171E28"/>
          </a:solidFill>
        </p:grpSpPr>
        <p:sp>
          <p:nvSpPr>
            <p:cNvPr id="206" name="Freeform 439"/>
            <p:cNvSpPr/>
            <p:nvPr/>
          </p:nvSpPr>
          <p:spPr bwMode="auto">
            <a:xfrm>
              <a:off x="3676890" y="4518139"/>
              <a:ext cx="183308" cy="97650"/>
            </a:xfrm>
            <a:custGeom>
              <a:avLst/>
              <a:gdLst>
                <a:gd name="T0" fmla="*/ 272 w 272"/>
                <a:gd name="T1" fmla="*/ 71 h 145"/>
                <a:gd name="T2" fmla="*/ 179 w 272"/>
                <a:gd name="T3" fmla="*/ 0 h 145"/>
                <a:gd name="T4" fmla="*/ 179 w 272"/>
                <a:gd name="T5" fmla="*/ 51 h 145"/>
                <a:gd name="T6" fmla="*/ 0 w 272"/>
                <a:gd name="T7" fmla="*/ 51 h 145"/>
                <a:gd name="T8" fmla="*/ 12 w 272"/>
                <a:gd name="T9" fmla="*/ 94 h 145"/>
                <a:gd name="T10" fmla="*/ 179 w 272"/>
                <a:gd name="T11" fmla="*/ 94 h 145"/>
                <a:gd name="T12" fmla="*/ 179 w 272"/>
                <a:gd name="T13" fmla="*/ 145 h 145"/>
                <a:gd name="T14" fmla="*/ 272 w 272"/>
                <a:gd name="T15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45">
                  <a:moveTo>
                    <a:pt x="272" y="71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" y="65"/>
                    <a:pt x="9" y="79"/>
                    <a:pt x="12" y="94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9" y="145"/>
                    <a:pt x="179" y="145"/>
                    <a:pt x="179" y="145"/>
                  </a:cubicBezTo>
                  <a:lnTo>
                    <a:pt x="272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440"/>
            <p:cNvSpPr>
              <a:spLocks noEditPoints="1"/>
            </p:cNvSpPr>
            <p:nvPr/>
          </p:nvSpPr>
          <p:spPr bwMode="auto">
            <a:xfrm>
              <a:off x="3286005" y="4423630"/>
              <a:ext cx="393455" cy="396024"/>
            </a:xfrm>
            <a:custGeom>
              <a:avLst/>
              <a:gdLst>
                <a:gd name="T0" fmla="*/ 291 w 583"/>
                <a:gd name="T1" fmla="*/ 0 h 587"/>
                <a:gd name="T2" fmla="*/ 0 w 583"/>
                <a:gd name="T3" fmla="*/ 294 h 587"/>
                <a:gd name="T4" fmla="*/ 291 w 583"/>
                <a:gd name="T5" fmla="*/ 587 h 587"/>
                <a:gd name="T6" fmla="*/ 583 w 583"/>
                <a:gd name="T7" fmla="*/ 294 h 587"/>
                <a:gd name="T8" fmla="*/ 291 w 583"/>
                <a:gd name="T9" fmla="*/ 0 h 587"/>
                <a:gd name="T10" fmla="*/ 291 w 583"/>
                <a:gd name="T11" fmla="*/ 517 h 587"/>
                <a:gd name="T12" fmla="*/ 70 w 583"/>
                <a:gd name="T13" fmla="*/ 294 h 587"/>
                <a:gd name="T14" fmla="*/ 291 w 583"/>
                <a:gd name="T15" fmla="*/ 70 h 587"/>
                <a:gd name="T16" fmla="*/ 513 w 583"/>
                <a:gd name="T17" fmla="*/ 294 h 587"/>
                <a:gd name="T18" fmla="*/ 291 w 583"/>
                <a:gd name="T19" fmla="*/ 51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3" h="587">
                  <a:moveTo>
                    <a:pt x="291" y="0"/>
                  </a:moveTo>
                  <a:cubicBezTo>
                    <a:pt x="130" y="0"/>
                    <a:pt x="0" y="132"/>
                    <a:pt x="0" y="294"/>
                  </a:cubicBezTo>
                  <a:cubicBezTo>
                    <a:pt x="0" y="456"/>
                    <a:pt x="130" y="587"/>
                    <a:pt x="291" y="587"/>
                  </a:cubicBezTo>
                  <a:cubicBezTo>
                    <a:pt x="452" y="587"/>
                    <a:pt x="583" y="456"/>
                    <a:pt x="583" y="294"/>
                  </a:cubicBezTo>
                  <a:cubicBezTo>
                    <a:pt x="583" y="132"/>
                    <a:pt x="452" y="0"/>
                    <a:pt x="291" y="0"/>
                  </a:cubicBezTo>
                  <a:close/>
                  <a:moveTo>
                    <a:pt x="291" y="517"/>
                  </a:moveTo>
                  <a:cubicBezTo>
                    <a:pt x="169" y="517"/>
                    <a:pt x="70" y="417"/>
                    <a:pt x="70" y="294"/>
                  </a:cubicBezTo>
                  <a:cubicBezTo>
                    <a:pt x="70" y="170"/>
                    <a:pt x="169" y="70"/>
                    <a:pt x="291" y="70"/>
                  </a:cubicBezTo>
                  <a:cubicBezTo>
                    <a:pt x="413" y="70"/>
                    <a:pt x="513" y="170"/>
                    <a:pt x="513" y="294"/>
                  </a:cubicBezTo>
                  <a:cubicBezTo>
                    <a:pt x="513" y="417"/>
                    <a:pt x="413" y="517"/>
                    <a:pt x="291" y="5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441"/>
            <p:cNvSpPr/>
            <p:nvPr/>
          </p:nvSpPr>
          <p:spPr bwMode="auto">
            <a:xfrm>
              <a:off x="3367094" y="4553829"/>
              <a:ext cx="147046" cy="100505"/>
            </a:xfrm>
            <a:custGeom>
              <a:avLst/>
              <a:gdLst>
                <a:gd name="T0" fmla="*/ 185 w 218"/>
                <a:gd name="T1" fmla="*/ 54 h 149"/>
                <a:gd name="T2" fmla="*/ 185 w 218"/>
                <a:gd name="T3" fmla="*/ 14 h 149"/>
                <a:gd name="T4" fmla="*/ 171 w 218"/>
                <a:gd name="T5" fmla="*/ 0 h 149"/>
                <a:gd name="T6" fmla="*/ 157 w 218"/>
                <a:gd name="T7" fmla="*/ 14 h 149"/>
                <a:gd name="T8" fmla="*/ 157 w 218"/>
                <a:gd name="T9" fmla="*/ 54 h 149"/>
                <a:gd name="T10" fmla="*/ 126 w 218"/>
                <a:gd name="T11" fmla="*/ 91 h 149"/>
                <a:gd name="T12" fmla="*/ 10 w 218"/>
                <a:gd name="T13" fmla="*/ 102 h 149"/>
                <a:gd name="T14" fmla="*/ 1 w 218"/>
                <a:gd name="T15" fmla="*/ 114 h 149"/>
                <a:gd name="T16" fmla="*/ 12 w 218"/>
                <a:gd name="T17" fmla="*/ 123 h 149"/>
                <a:gd name="T18" fmla="*/ 126 w 218"/>
                <a:gd name="T19" fmla="*/ 112 h 149"/>
                <a:gd name="T20" fmla="*/ 171 w 218"/>
                <a:gd name="T21" fmla="*/ 149 h 149"/>
                <a:gd name="T22" fmla="*/ 218 w 218"/>
                <a:gd name="T23" fmla="*/ 101 h 149"/>
                <a:gd name="T24" fmla="*/ 185 w 218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149">
                  <a:moveTo>
                    <a:pt x="185" y="54"/>
                  </a:moveTo>
                  <a:cubicBezTo>
                    <a:pt x="185" y="14"/>
                    <a:pt x="185" y="14"/>
                    <a:pt x="185" y="14"/>
                  </a:cubicBezTo>
                  <a:cubicBezTo>
                    <a:pt x="185" y="6"/>
                    <a:pt x="179" y="0"/>
                    <a:pt x="171" y="0"/>
                  </a:cubicBezTo>
                  <a:cubicBezTo>
                    <a:pt x="163" y="0"/>
                    <a:pt x="157" y="6"/>
                    <a:pt x="157" y="1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41" y="60"/>
                    <a:pt x="129" y="74"/>
                    <a:pt x="126" y="91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5" y="103"/>
                    <a:pt x="0" y="108"/>
                    <a:pt x="1" y="114"/>
                  </a:cubicBezTo>
                  <a:cubicBezTo>
                    <a:pt x="1" y="120"/>
                    <a:pt x="7" y="124"/>
                    <a:pt x="12" y="123"/>
                  </a:cubicBezTo>
                  <a:cubicBezTo>
                    <a:pt x="126" y="112"/>
                    <a:pt x="126" y="112"/>
                    <a:pt x="126" y="112"/>
                  </a:cubicBezTo>
                  <a:cubicBezTo>
                    <a:pt x="131" y="133"/>
                    <a:pt x="149" y="149"/>
                    <a:pt x="171" y="149"/>
                  </a:cubicBezTo>
                  <a:cubicBezTo>
                    <a:pt x="197" y="149"/>
                    <a:pt x="218" y="127"/>
                    <a:pt x="218" y="101"/>
                  </a:cubicBezTo>
                  <a:cubicBezTo>
                    <a:pt x="218" y="79"/>
                    <a:pt x="204" y="61"/>
                    <a:pt x="18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442"/>
            <p:cNvSpPr/>
            <p:nvPr/>
          </p:nvSpPr>
          <p:spPr bwMode="auto">
            <a:xfrm>
              <a:off x="3458748" y="4489015"/>
              <a:ext cx="13705" cy="39117"/>
            </a:xfrm>
            <a:custGeom>
              <a:avLst/>
              <a:gdLst>
                <a:gd name="T0" fmla="*/ 29 w 48"/>
                <a:gd name="T1" fmla="*/ 17 h 137"/>
                <a:gd name="T2" fmla="*/ 29 w 48"/>
                <a:gd name="T3" fmla="*/ 17 h 137"/>
                <a:gd name="T4" fmla="*/ 29 w 48"/>
                <a:gd name="T5" fmla="*/ 137 h 137"/>
                <a:gd name="T6" fmla="*/ 48 w 48"/>
                <a:gd name="T7" fmla="*/ 137 h 137"/>
                <a:gd name="T8" fmla="*/ 48 w 48"/>
                <a:gd name="T9" fmla="*/ 0 h 137"/>
                <a:gd name="T10" fmla="*/ 31 w 48"/>
                <a:gd name="T11" fmla="*/ 0 h 137"/>
                <a:gd name="T12" fmla="*/ 0 w 48"/>
                <a:gd name="T13" fmla="*/ 17 h 137"/>
                <a:gd name="T14" fmla="*/ 5 w 48"/>
                <a:gd name="T15" fmla="*/ 31 h 137"/>
                <a:gd name="T16" fmla="*/ 29 w 48"/>
                <a:gd name="T17" fmla="*/ 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37">
                  <a:moveTo>
                    <a:pt x="29" y="17"/>
                  </a:moveTo>
                  <a:lnTo>
                    <a:pt x="29" y="17"/>
                  </a:lnTo>
                  <a:lnTo>
                    <a:pt x="29" y="137"/>
                  </a:lnTo>
                  <a:lnTo>
                    <a:pt x="48" y="137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0" y="17"/>
                  </a:lnTo>
                  <a:lnTo>
                    <a:pt x="5" y="31"/>
                  </a:ln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443"/>
            <p:cNvSpPr/>
            <p:nvPr/>
          </p:nvSpPr>
          <p:spPr bwMode="auto">
            <a:xfrm>
              <a:off x="3476450" y="4488444"/>
              <a:ext cx="24841" cy="39688"/>
            </a:xfrm>
            <a:custGeom>
              <a:avLst/>
              <a:gdLst>
                <a:gd name="T0" fmla="*/ 37 w 37"/>
                <a:gd name="T1" fmla="*/ 52 h 59"/>
                <a:gd name="T2" fmla="*/ 11 w 37"/>
                <a:gd name="T3" fmla="*/ 52 h 59"/>
                <a:gd name="T4" fmla="*/ 11 w 37"/>
                <a:gd name="T5" fmla="*/ 52 h 59"/>
                <a:gd name="T6" fmla="*/ 16 w 37"/>
                <a:gd name="T7" fmla="*/ 48 h 59"/>
                <a:gd name="T8" fmla="*/ 36 w 37"/>
                <a:gd name="T9" fmla="*/ 17 h 59"/>
                <a:gd name="T10" fmla="*/ 18 w 37"/>
                <a:gd name="T11" fmla="*/ 0 h 59"/>
                <a:gd name="T12" fmla="*/ 2 w 37"/>
                <a:gd name="T13" fmla="*/ 6 h 59"/>
                <a:gd name="T14" fmla="*/ 4 w 37"/>
                <a:gd name="T15" fmla="*/ 11 h 59"/>
                <a:gd name="T16" fmla="*/ 17 w 37"/>
                <a:gd name="T17" fmla="*/ 7 h 59"/>
                <a:gd name="T18" fmla="*/ 28 w 37"/>
                <a:gd name="T19" fmla="*/ 18 h 59"/>
                <a:gd name="T20" fmla="*/ 7 w 37"/>
                <a:gd name="T21" fmla="*/ 48 h 59"/>
                <a:gd name="T22" fmla="*/ 0 w 37"/>
                <a:gd name="T23" fmla="*/ 54 h 59"/>
                <a:gd name="T24" fmla="*/ 0 w 37"/>
                <a:gd name="T25" fmla="*/ 59 h 59"/>
                <a:gd name="T26" fmla="*/ 37 w 37"/>
                <a:gd name="T27" fmla="*/ 59 h 59"/>
                <a:gd name="T28" fmla="*/ 37 w 37"/>
                <a:gd name="T2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9">
                  <a:moveTo>
                    <a:pt x="37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8" y="36"/>
                    <a:pt x="36" y="27"/>
                    <a:pt x="36" y="17"/>
                  </a:cubicBezTo>
                  <a:cubicBezTo>
                    <a:pt x="36" y="9"/>
                    <a:pt x="31" y="0"/>
                    <a:pt x="18" y="0"/>
                  </a:cubicBezTo>
                  <a:cubicBezTo>
                    <a:pt x="12" y="0"/>
                    <a:pt x="6" y="3"/>
                    <a:pt x="2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7" y="9"/>
                    <a:pt x="11" y="7"/>
                    <a:pt x="17" y="7"/>
                  </a:cubicBezTo>
                  <a:cubicBezTo>
                    <a:pt x="25" y="7"/>
                    <a:pt x="28" y="12"/>
                    <a:pt x="28" y="18"/>
                  </a:cubicBezTo>
                  <a:cubicBezTo>
                    <a:pt x="28" y="26"/>
                    <a:pt x="21" y="34"/>
                    <a:pt x="7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37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444"/>
            <p:cNvSpPr/>
            <p:nvPr/>
          </p:nvSpPr>
          <p:spPr bwMode="auto">
            <a:xfrm>
              <a:off x="3590375" y="4605795"/>
              <a:ext cx="24270" cy="39688"/>
            </a:xfrm>
            <a:custGeom>
              <a:avLst/>
              <a:gdLst>
                <a:gd name="T0" fmla="*/ 36 w 36"/>
                <a:gd name="T1" fmla="*/ 42 h 59"/>
                <a:gd name="T2" fmla="*/ 23 w 36"/>
                <a:gd name="T3" fmla="*/ 27 h 59"/>
                <a:gd name="T4" fmla="*/ 23 w 36"/>
                <a:gd name="T5" fmla="*/ 27 h 59"/>
                <a:gd name="T6" fmla="*/ 34 w 36"/>
                <a:gd name="T7" fmla="*/ 14 h 59"/>
                <a:gd name="T8" fmla="*/ 17 w 36"/>
                <a:gd name="T9" fmla="*/ 0 h 59"/>
                <a:gd name="T10" fmla="*/ 2 w 36"/>
                <a:gd name="T11" fmla="*/ 4 h 59"/>
                <a:gd name="T12" fmla="*/ 4 w 36"/>
                <a:gd name="T13" fmla="*/ 10 h 59"/>
                <a:gd name="T14" fmla="*/ 16 w 36"/>
                <a:gd name="T15" fmla="*/ 6 h 59"/>
                <a:gd name="T16" fmla="*/ 26 w 36"/>
                <a:gd name="T17" fmla="*/ 15 h 59"/>
                <a:gd name="T18" fmla="*/ 13 w 36"/>
                <a:gd name="T19" fmla="*/ 25 h 59"/>
                <a:gd name="T20" fmla="*/ 9 w 36"/>
                <a:gd name="T21" fmla="*/ 25 h 59"/>
                <a:gd name="T22" fmla="*/ 9 w 36"/>
                <a:gd name="T23" fmla="*/ 31 h 59"/>
                <a:gd name="T24" fmla="*/ 13 w 36"/>
                <a:gd name="T25" fmla="*/ 31 h 59"/>
                <a:gd name="T26" fmla="*/ 28 w 36"/>
                <a:gd name="T27" fmla="*/ 42 h 59"/>
                <a:gd name="T28" fmla="*/ 15 w 36"/>
                <a:gd name="T29" fmla="*/ 53 h 59"/>
                <a:gd name="T30" fmla="*/ 2 w 36"/>
                <a:gd name="T31" fmla="*/ 50 h 59"/>
                <a:gd name="T32" fmla="*/ 0 w 36"/>
                <a:gd name="T33" fmla="*/ 56 h 59"/>
                <a:gd name="T34" fmla="*/ 15 w 36"/>
                <a:gd name="T35" fmla="*/ 59 h 59"/>
                <a:gd name="T36" fmla="*/ 36 w 36"/>
                <a:gd name="T37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59">
                  <a:moveTo>
                    <a:pt x="36" y="42"/>
                  </a:moveTo>
                  <a:cubicBezTo>
                    <a:pt x="36" y="34"/>
                    <a:pt x="30" y="29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0" y="25"/>
                    <a:pt x="34" y="20"/>
                    <a:pt x="34" y="14"/>
                  </a:cubicBezTo>
                  <a:cubicBezTo>
                    <a:pt x="34" y="7"/>
                    <a:pt x="29" y="0"/>
                    <a:pt x="17" y="0"/>
                  </a:cubicBezTo>
                  <a:cubicBezTo>
                    <a:pt x="11" y="0"/>
                    <a:pt x="5" y="2"/>
                    <a:pt x="2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8"/>
                    <a:pt x="11" y="6"/>
                    <a:pt x="16" y="6"/>
                  </a:cubicBezTo>
                  <a:cubicBezTo>
                    <a:pt x="23" y="6"/>
                    <a:pt x="26" y="10"/>
                    <a:pt x="26" y="15"/>
                  </a:cubicBezTo>
                  <a:cubicBezTo>
                    <a:pt x="26" y="22"/>
                    <a:pt x="19" y="25"/>
                    <a:pt x="13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1" y="31"/>
                    <a:pt x="28" y="34"/>
                    <a:pt x="28" y="42"/>
                  </a:cubicBezTo>
                  <a:cubicBezTo>
                    <a:pt x="28" y="47"/>
                    <a:pt x="25" y="53"/>
                    <a:pt x="15" y="53"/>
                  </a:cubicBezTo>
                  <a:cubicBezTo>
                    <a:pt x="10" y="53"/>
                    <a:pt x="5" y="51"/>
                    <a:pt x="2" y="5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" y="57"/>
                    <a:pt x="9" y="59"/>
                    <a:pt x="15" y="59"/>
                  </a:cubicBezTo>
                  <a:cubicBezTo>
                    <a:pt x="29" y="59"/>
                    <a:pt x="36" y="51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445"/>
            <p:cNvSpPr>
              <a:spLocks noEditPoints="1"/>
            </p:cNvSpPr>
            <p:nvPr/>
          </p:nvSpPr>
          <p:spPr bwMode="auto">
            <a:xfrm>
              <a:off x="3469027" y="4710869"/>
              <a:ext cx="26839" cy="40545"/>
            </a:xfrm>
            <a:custGeom>
              <a:avLst/>
              <a:gdLst>
                <a:gd name="T0" fmla="*/ 23 w 40"/>
                <a:gd name="T1" fmla="*/ 21 h 60"/>
                <a:gd name="T2" fmla="*/ 9 w 40"/>
                <a:gd name="T3" fmla="*/ 28 h 60"/>
                <a:gd name="T4" fmla="*/ 8 w 40"/>
                <a:gd name="T5" fmla="*/ 28 h 60"/>
                <a:gd name="T6" fmla="*/ 28 w 40"/>
                <a:gd name="T7" fmla="*/ 7 h 60"/>
                <a:gd name="T8" fmla="*/ 34 w 40"/>
                <a:gd name="T9" fmla="*/ 7 h 60"/>
                <a:gd name="T10" fmla="*/ 34 w 40"/>
                <a:gd name="T11" fmla="*/ 0 h 60"/>
                <a:gd name="T12" fmla="*/ 29 w 40"/>
                <a:gd name="T13" fmla="*/ 1 h 60"/>
                <a:gd name="T14" fmla="*/ 10 w 40"/>
                <a:gd name="T15" fmla="*/ 9 h 60"/>
                <a:gd name="T16" fmla="*/ 0 w 40"/>
                <a:gd name="T17" fmla="*/ 35 h 60"/>
                <a:gd name="T18" fmla="*/ 21 w 40"/>
                <a:gd name="T19" fmla="*/ 60 h 60"/>
                <a:gd name="T20" fmla="*/ 40 w 40"/>
                <a:gd name="T21" fmla="*/ 39 h 60"/>
                <a:gd name="T22" fmla="*/ 23 w 40"/>
                <a:gd name="T23" fmla="*/ 21 h 60"/>
                <a:gd name="T24" fmla="*/ 21 w 40"/>
                <a:gd name="T25" fmla="*/ 54 h 60"/>
                <a:gd name="T26" fmla="*/ 8 w 40"/>
                <a:gd name="T27" fmla="*/ 37 h 60"/>
                <a:gd name="T28" fmla="*/ 9 w 40"/>
                <a:gd name="T29" fmla="*/ 34 h 60"/>
                <a:gd name="T30" fmla="*/ 20 w 40"/>
                <a:gd name="T31" fmla="*/ 27 h 60"/>
                <a:gd name="T32" fmla="*/ 32 w 40"/>
                <a:gd name="T33" fmla="*/ 40 h 60"/>
                <a:gd name="T34" fmla="*/ 21 w 40"/>
                <a:gd name="T35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60">
                  <a:moveTo>
                    <a:pt x="23" y="21"/>
                  </a:moveTo>
                  <a:cubicBezTo>
                    <a:pt x="16" y="21"/>
                    <a:pt x="11" y="24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18"/>
                    <a:pt x="16" y="9"/>
                    <a:pt x="28" y="7"/>
                  </a:cubicBezTo>
                  <a:cubicBezTo>
                    <a:pt x="31" y="7"/>
                    <a:pt x="33" y="7"/>
                    <a:pt x="34" y="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1" y="1"/>
                    <a:pt x="29" y="1"/>
                  </a:cubicBezTo>
                  <a:cubicBezTo>
                    <a:pt x="21" y="2"/>
                    <a:pt x="15" y="5"/>
                    <a:pt x="10" y="9"/>
                  </a:cubicBezTo>
                  <a:cubicBezTo>
                    <a:pt x="5" y="15"/>
                    <a:pt x="0" y="24"/>
                    <a:pt x="0" y="35"/>
                  </a:cubicBezTo>
                  <a:cubicBezTo>
                    <a:pt x="0" y="50"/>
                    <a:pt x="9" y="60"/>
                    <a:pt x="21" y="60"/>
                  </a:cubicBezTo>
                  <a:cubicBezTo>
                    <a:pt x="33" y="60"/>
                    <a:pt x="40" y="50"/>
                    <a:pt x="40" y="39"/>
                  </a:cubicBezTo>
                  <a:cubicBezTo>
                    <a:pt x="40" y="28"/>
                    <a:pt x="33" y="21"/>
                    <a:pt x="23" y="21"/>
                  </a:cubicBezTo>
                  <a:close/>
                  <a:moveTo>
                    <a:pt x="21" y="54"/>
                  </a:moveTo>
                  <a:cubicBezTo>
                    <a:pt x="13" y="54"/>
                    <a:pt x="8" y="47"/>
                    <a:pt x="8" y="37"/>
                  </a:cubicBezTo>
                  <a:cubicBezTo>
                    <a:pt x="8" y="36"/>
                    <a:pt x="9" y="35"/>
                    <a:pt x="9" y="34"/>
                  </a:cubicBezTo>
                  <a:cubicBezTo>
                    <a:pt x="11" y="30"/>
                    <a:pt x="15" y="27"/>
                    <a:pt x="20" y="27"/>
                  </a:cubicBezTo>
                  <a:cubicBezTo>
                    <a:pt x="27" y="27"/>
                    <a:pt x="32" y="32"/>
                    <a:pt x="32" y="40"/>
                  </a:cubicBezTo>
                  <a:cubicBezTo>
                    <a:pt x="32" y="48"/>
                    <a:pt x="28" y="54"/>
                    <a:pt x="2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446"/>
            <p:cNvSpPr>
              <a:spLocks noEditPoints="1"/>
            </p:cNvSpPr>
            <p:nvPr/>
          </p:nvSpPr>
          <p:spPr bwMode="auto">
            <a:xfrm>
              <a:off x="3339398" y="4606366"/>
              <a:ext cx="25697" cy="39974"/>
            </a:xfrm>
            <a:custGeom>
              <a:avLst/>
              <a:gdLst>
                <a:gd name="T0" fmla="*/ 19 w 38"/>
                <a:gd name="T1" fmla="*/ 0 h 59"/>
                <a:gd name="T2" fmla="*/ 0 w 38"/>
                <a:gd name="T3" fmla="*/ 20 h 59"/>
                <a:gd name="T4" fmla="*/ 17 w 38"/>
                <a:gd name="T5" fmla="*/ 38 h 59"/>
                <a:gd name="T6" fmla="*/ 30 w 38"/>
                <a:gd name="T7" fmla="*/ 32 h 59"/>
                <a:gd name="T8" fmla="*/ 30 w 38"/>
                <a:gd name="T9" fmla="*/ 32 h 59"/>
                <a:gd name="T10" fmla="*/ 23 w 38"/>
                <a:gd name="T11" fmla="*/ 47 h 59"/>
                <a:gd name="T12" fmla="*/ 11 w 38"/>
                <a:gd name="T13" fmla="*/ 53 h 59"/>
                <a:gd name="T14" fmla="*/ 5 w 38"/>
                <a:gd name="T15" fmla="*/ 53 h 59"/>
                <a:gd name="T16" fmla="*/ 5 w 38"/>
                <a:gd name="T17" fmla="*/ 59 h 59"/>
                <a:gd name="T18" fmla="*/ 12 w 38"/>
                <a:gd name="T19" fmla="*/ 59 h 59"/>
                <a:gd name="T20" fmla="*/ 28 w 38"/>
                <a:gd name="T21" fmla="*/ 51 h 59"/>
                <a:gd name="T22" fmla="*/ 38 w 38"/>
                <a:gd name="T23" fmla="*/ 24 h 59"/>
                <a:gd name="T24" fmla="*/ 19 w 38"/>
                <a:gd name="T25" fmla="*/ 0 h 59"/>
                <a:gd name="T26" fmla="*/ 30 w 38"/>
                <a:gd name="T27" fmla="*/ 26 h 59"/>
                <a:gd name="T28" fmla="*/ 18 w 38"/>
                <a:gd name="T29" fmla="*/ 32 h 59"/>
                <a:gd name="T30" fmla="*/ 7 w 38"/>
                <a:gd name="T31" fmla="*/ 20 h 59"/>
                <a:gd name="T32" fmla="*/ 19 w 38"/>
                <a:gd name="T33" fmla="*/ 6 h 59"/>
                <a:gd name="T34" fmla="*/ 30 w 38"/>
                <a:gd name="T35" fmla="*/ 23 h 59"/>
                <a:gd name="T36" fmla="*/ 30 w 38"/>
                <a:gd name="T37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19" y="0"/>
                  </a:moveTo>
                  <a:cubicBezTo>
                    <a:pt x="8" y="0"/>
                    <a:pt x="0" y="10"/>
                    <a:pt x="0" y="20"/>
                  </a:cubicBezTo>
                  <a:cubicBezTo>
                    <a:pt x="0" y="30"/>
                    <a:pt x="6" y="38"/>
                    <a:pt x="17" y="38"/>
                  </a:cubicBezTo>
                  <a:cubicBezTo>
                    <a:pt x="22" y="38"/>
                    <a:pt x="27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9"/>
                    <a:pt x="27" y="44"/>
                    <a:pt x="23" y="47"/>
                  </a:cubicBezTo>
                  <a:cubicBezTo>
                    <a:pt x="20" y="50"/>
                    <a:pt x="15" y="52"/>
                    <a:pt x="11" y="53"/>
                  </a:cubicBezTo>
                  <a:cubicBezTo>
                    <a:pt x="8" y="53"/>
                    <a:pt x="6" y="53"/>
                    <a:pt x="5" y="53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9" y="59"/>
                    <a:pt x="12" y="59"/>
                  </a:cubicBezTo>
                  <a:cubicBezTo>
                    <a:pt x="18" y="58"/>
                    <a:pt x="24" y="56"/>
                    <a:pt x="28" y="51"/>
                  </a:cubicBezTo>
                  <a:cubicBezTo>
                    <a:pt x="34" y="46"/>
                    <a:pt x="38" y="37"/>
                    <a:pt x="38" y="24"/>
                  </a:cubicBezTo>
                  <a:cubicBezTo>
                    <a:pt x="38" y="9"/>
                    <a:pt x="31" y="0"/>
                    <a:pt x="19" y="0"/>
                  </a:cubicBezTo>
                  <a:close/>
                  <a:moveTo>
                    <a:pt x="30" y="26"/>
                  </a:moveTo>
                  <a:cubicBezTo>
                    <a:pt x="28" y="30"/>
                    <a:pt x="24" y="32"/>
                    <a:pt x="18" y="32"/>
                  </a:cubicBezTo>
                  <a:cubicBezTo>
                    <a:pt x="12" y="32"/>
                    <a:pt x="7" y="27"/>
                    <a:pt x="7" y="20"/>
                  </a:cubicBezTo>
                  <a:cubicBezTo>
                    <a:pt x="7" y="12"/>
                    <a:pt x="12" y="6"/>
                    <a:pt x="19" y="6"/>
                  </a:cubicBezTo>
                  <a:cubicBezTo>
                    <a:pt x="27" y="6"/>
                    <a:pt x="30" y="13"/>
                    <a:pt x="30" y="23"/>
                  </a:cubicBezTo>
                  <a:cubicBezTo>
                    <a:pt x="30" y="25"/>
                    <a:pt x="30" y="25"/>
                    <a:pt x="3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Oval 447"/>
            <p:cNvSpPr>
              <a:spLocks noChangeArrowheads="1"/>
            </p:cNvSpPr>
            <p:nvPr/>
          </p:nvSpPr>
          <p:spPr bwMode="auto">
            <a:xfrm>
              <a:off x="3388794" y="4539553"/>
              <a:ext cx="18845" cy="1827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Oval 448"/>
            <p:cNvSpPr>
              <a:spLocks noChangeArrowheads="1"/>
            </p:cNvSpPr>
            <p:nvPr/>
          </p:nvSpPr>
          <p:spPr bwMode="auto">
            <a:xfrm>
              <a:off x="3552686" y="4539553"/>
              <a:ext cx="19416" cy="1827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Oval 449"/>
            <p:cNvSpPr>
              <a:spLocks noChangeArrowheads="1"/>
            </p:cNvSpPr>
            <p:nvPr/>
          </p:nvSpPr>
          <p:spPr bwMode="auto">
            <a:xfrm>
              <a:off x="3552686" y="4695450"/>
              <a:ext cx="19416" cy="177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450"/>
            <p:cNvSpPr/>
            <p:nvPr/>
          </p:nvSpPr>
          <p:spPr bwMode="auto">
            <a:xfrm>
              <a:off x="3085851" y="4650337"/>
              <a:ext cx="211860" cy="97650"/>
            </a:xfrm>
            <a:custGeom>
              <a:avLst/>
              <a:gdLst>
                <a:gd name="T0" fmla="*/ 92 w 314"/>
                <a:gd name="T1" fmla="*/ 51 h 145"/>
                <a:gd name="T2" fmla="*/ 92 w 314"/>
                <a:gd name="T3" fmla="*/ 0 h 145"/>
                <a:gd name="T4" fmla="*/ 0 w 314"/>
                <a:gd name="T5" fmla="*/ 71 h 145"/>
                <a:gd name="T6" fmla="*/ 92 w 314"/>
                <a:gd name="T7" fmla="*/ 145 h 145"/>
                <a:gd name="T8" fmla="*/ 92 w 314"/>
                <a:gd name="T9" fmla="*/ 94 h 145"/>
                <a:gd name="T10" fmla="*/ 314 w 314"/>
                <a:gd name="T11" fmla="*/ 94 h 145"/>
                <a:gd name="T12" fmla="*/ 297 w 314"/>
                <a:gd name="T13" fmla="*/ 51 h 145"/>
                <a:gd name="T14" fmla="*/ 92 w 314"/>
                <a:gd name="T15" fmla="*/ 5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45">
                  <a:moveTo>
                    <a:pt x="92" y="51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314" y="94"/>
                    <a:pt x="314" y="94"/>
                    <a:pt x="314" y="94"/>
                  </a:cubicBezTo>
                  <a:cubicBezTo>
                    <a:pt x="308" y="80"/>
                    <a:pt x="302" y="66"/>
                    <a:pt x="297" y="51"/>
                  </a:cubicBezTo>
                  <a:lnTo>
                    <a:pt x="9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Oval 451"/>
            <p:cNvSpPr>
              <a:spLocks noChangeArrowheads="1"/>
            </p:cNvSpPr>
            <p:nvPr/>
          </p:nvSpPr>
          <p:spPr bwMode="auto">
            <a:xfrm>
              <a:off x="3388794" y="4696021"/>
              <a:ext cx="18845" cy="177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452"/>
            <p:cNvSpPr/>
            <p:nvPr/>
          </p:nvSpPr>
          <p:spPr bwMode="auto">
            <a:xfrm>
              <a:off x="3698304" y="4718292"/>
              <a:ext cx="35120" cy="60246"/>
            </a:xfrm>
            <a:custGeom>
              <a:avLst/>
              <a:gdLst>
                <a:gd name="T0" fmla="*/ 0 w 52"/>
                <a:gd name="T1" fmla="*/ 0 h 89"/>
                <a:gd name="T2" fmla="*/ 0 w 52"/>
                <a:gd name="T3" fmla="*/ 78 h 89"/>
                <a:gd name="T4" fmla="*/ 26 w 52"/>
                <a:gd name="T5" fmla="*/ 89 h 89"/>
                <a:gd name="T6" fmla="*/ 52 w 52"/>
                <a:gd name="T7" fmla="*/ 78 h 89"/>
                <a:gd name="T8" fmla="*/ 52 w 52"/>
                <a:gd name="T9" fmla="*/ 0 h 89"/>
                <a:gd name="T10" fmla="*/ 26 w 52"/>
                <a:gd name="T11" fmla="*/ 6 h 89"/>
                <a:gd name="T12" fmla="*/ 0 w 5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9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84"/>
                    <a:pt x="11" y="89"/>
                    <a:pt x="26" y="89"/>
                  </a:cubicBezTo>
                  <a:cubicBezTo>
                    <a:pt x="40" y="89"/>
                    <a:pt x="52" y="84"/>
                    <a:pt x="52" y="7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4"/>
                    <a:pt x="35" y="6"/>
                    <a:pt x="26" y="6"/>
                  </a:cubicBezTo>
                  <a:cubicBezTo>
                    <a:pt x="16" y="6"/>
                    <a:pt x="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Oval 453"/>
            <p:cNvSpPr>
              <a:spLocks noChangeArrowheads="1"/>
            </p:cNvSpPr>
            <p:nvPr/>
          </p:nvSpPr>
          <p:spPr bwMode="auto">
            <a:xfrm>
              <a:off x="3698304" y="4704873"/>
              <a:ext cx="35120" cy="142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454"/>
            <p:cNvSpPr/>
            <p:nvPr/>
          </p:nvSpPr>
          <p:spPr bwMode="auto">
            <a:xfrm>
              <a:off x="3748271" y="4695450"/>
              <a:ext cx="35120" cy="83088"/>
            </a:xfrm>
            <a:custGeom>
              <a:avLst/>
              <a:gdLst>
                <a:gd name="T0" fmla="*/ 0 w 52"/>
                <a:gd name="T1" fmla="*/ 0 h 123"/>
                <a:gd name="T2" fmla="*/ 0 w 52"/>
                <a:gd name="T3" fmla="*/ 110 h 123"/>
                <a:gd name="T4" fmla="*/ 0 w 52"/>
                <a:gd name="T5" fmla="*/ 112 h 123"/>
                <a:gd name="T6" fmla="*/ 26 w 52"/>
                <a:gd name="T7" fmla="*/ 123 h 123"/>
                <a:gd name="T8" fmla="*/ 52 w 52"/>
                <a:gd name="T9" fmla="*/ 112 h 123"/>
                <a:gd name="T10" fmla="*/ 52 w 52"/>
                <a:gd name="T11" fmla="*/ 112 h 123"/>
                <a:gd name="T12" fmla="*/ 52 w 52"/>
                <a:gd name="T13" fmla="*/ 0 h 123"/>
                <a:gd name="T14" fmla="*/ 26 w 52"/>
                <a:gd name="T15" fmla="*/ 6 h 123"/>
                <a:gd name="T16" fmla="*/ 0 w 52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23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18"/>
                    <a:pt x="11" y="123"/>
                    <a:pt x="26" y="123"/>
                  </a:cubicBezTo>
                  <a:cubicBezTo>
                    <a:pt x="40" y="123"/>
                    <a:pt x="52" y="118"/>
                    <a:pt x="52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4"/>
                    <a:pt x="36" y="6"/>
                    <a:pt x="26" y="6"/>
                  </a:cubicBezTo>
                  <a:cubicBezTo>
                    <a:pt x="16" y="6"/>
                    <a:pt x="6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Oval 455"/>
            <p:cNvSpPr>
              <a:spLocks noChangeArrowheads="1"/>
            </p:cNvSpPr>
            <p:nvPr/>
          </p:nvSpPr>
          <p:spPr bwMode="auto">
            <a:xfrm>
              <a:off x="3748271" y="4682030"/>
              <a:ext cx="35120" cy="139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456"/>
            <p:cNvSpPr/>
            <p:nvPr/>
          </p:nvSpPr>
          <p:spPr bwMode="auto">
            <a:xfrm>
              <a:off x="3797667" y="4644912"/>
              <a:ext cx="35691" cy="133626"/>
            </a:xfrm>
            <a:custGeom>
              <a:avLst/>
              <a:gdLst>
                <a:gd name="T0" fmla="*/ 0 w 53"/>
                <a:gd name="T1" fmla="*/ 0 h 198"/>
                <a:gd name="T2" fmla="*/ 0 w 53"/>
                <a:gd name="T3" fmla="*/ 187 h 198"/>
                <a:gd name="T4" fmla="*/ 26 w 53"/>
                <a:gd name="T5" fmla="*/ 198 h 198"/>
                <a:gd name="T6" fmla="*/ 53 w 53"/>
                <a:gd name="T7" fmla="*/ 187 h 198"/>
                <a:gd name="T8" fmla="*/ 53 w 53"/>
                <a:gd name="T9" fmla="*/ 0 h 198"/>
                <a:gd name="T10" fmla="*/ 26 w 53"/>
                <a:gd name="T11" fmla="*/ 7 h 198"/>
                <a:gd name="T12" fmla="*/ 0 w 53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98">
                  <a:moveTo>
                    <a:pt x="0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93"/>
                    <a:pt x="12" y="198"/>
                    <a:pt x="26" y="198"/>
                  </a:cubicBezTo>
                  <a:cubicBezTo>
                    <a:pt x="41" y="198"/>
                    <a:pt x="53" y="193"/>
                    <a:pt x="53" y="187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7" y="5"/>
                    <a:pt x="36" y="7"/>
                    <a:pt x="26" y="7"/>
                  </a:cubicBezTo>
                  <a:cubicBezTo>
                    <a:pt x="17" y="7"/>
                    <a:pt x="6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Oval 457"/>
            <p:cNvSpPr>
              <a:spLocks noChangeArrowheads="1"/>
            </p:cNvSpPr>
            <p:nvPr/>
          </p:nvSpPr>
          <p:spPr bwMode="auto">
            <a:xfrm>
              <a:off x="3797667" y="4631492"/>
              <a:ext cx="35691" cy="1484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458"/>
            <p:cNvSpPr/>
            <p:nvPr/>
          </p:nvSpPr>
          <p:spPr bwMode="auto">
            <a:xfrm>
              <a:off x="3222047" y="4588093"/>
              <a:ext cx="35120" cy="60246"/>
            </a:xfrm>
            <a:custGeom>
              <a:avLst/>
              <a:gdLst>
                <a:gd name="T0" fmla="*/ 26 w 52"/>
                <a:gd name="T1" fmla="*/ 89 h 89"/>
                <a:gd name="T2" fmla="*/ 52 w 52"/>
                <a:gd name="T3" fmla="*/ 78 h 89"/>
                <a:gd name="T4" fmla="*/ 52 w 52"/>
                <a:gd name="T5" fmla="*/ 0 h 89"/>
                <a:gd name="T6" fmla="*/ 26 w 52"/>
                <a:gd name="T7" fmla="*/ 6 h 89"/>
                <a:gd name="T8" fmla="*/ 0 w 52"/>
                <a:gd name="T9" fmla="*/ 0 h 89"/>
                <a:gd name="T10" fmla="*/ 0 w 52"/>
                <a:gd name="T11" fmla="*/ 78 h 89"/>
                <a:gd name="T12" fmla="*/ 26 w 52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9">
                  <a:moveTo>
                    <a:pt x="26" y="89"/>
                  </a:moveTo>
                  <a:cubicBezTo>
                    <a:pt x="40" y="89"/>
                    <a:pt x="52" y="84"/>
                    <a:pt x="52" y="7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4"/>
                    <a:pt x="36" y="6"/>
                    <a:pt x="26" y="6"/>
                  </a:cubicBezTo>
                  <a:cubicBezTo>
                    <a:pt x="16" y="6"/>
                    <a:pt x="6" y="4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4"/>
                    <a:pt x="11" y="89"/>
                    <a:pt x="2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Oval 459"/>
            <p:cNvSpPr>
              <a:spLocks noChangeArrowheads="1"/>
            </p:cNvSpPr>
            <p:nvPr/>
          </p:nvSpPr>
          <p:spPr bwMode="auto">
            <a:xfrm>
              <a:off x="3222047" y="4574673"/>
              <a:ext cx="35120" cy="142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460"/>
            <p:cNvSpPr/>
            <p:nvPr/>
          </p:nvSpPr>
          <p:spPr bwMode="auto">
            <a:xfrm>
              <a:off x="3171509" y="4565250"/>
              <a:ext cx="35691" cy="83088"/>
            </a:xfrm>
            <a:custGeom>
              <a:avLst/>
              <a:gdLst>
                <a:gd name="T0" fmla="*/ 26 w 53"/>
                <a:gd name="T1" fmla="*/ 123 h 123"/>
                <a:gd name="T2" fmla="*/ 53 w 53"/>
                <a:gd name="T3" fmla="*/ 112 h 123"/>
                <a:gd name="T4" fmla="*/ 52 w 53"/>
                <a:gd name="T5" fmla="*/ 110 h 123"/>
                <a:gd name="T6" fmla="*/ 52 w 53"/>
                <a:gd name="T7" fmla="*/ 0 h 123"/>
                <a:gd name="T8" fmla="*/ 26 w 53"/>
                <a:gd name="T9" fmla="*/ 6 h 123"/>
                <a:gd name="T10" fmla="*/ 0 w 53"/>
                <a:gd name="T11" fmla="*/ 0 h 123"/>
                <a:gd name="T12" fmla="*/ 0 w 53"/>
                <a:gd name="T13" fmla="*/ 112 h 123"/>
                <a:gd name="T14" fmla="*/ 0 w 53"/>
                <a:gd name="T15" fmla="*/ 112 h 123"/>
                <a:gd name="T16" fmla="*/ 26 w 53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23">
                  <a:moveTo>
                    <a:pt x="26" y="123"/>
                  </a:moveTo>
                  <a:cubicBezTo>
                    <a:pt x="41" y="123"/>
                    <a:pt x="53" y="118"/>
                    <a:pt x="53" y="112"/>
                  </a:cubicBezTo>
                  <a:cubicBezTo>
                    <a:pt x="53" y="111"/>
                    <a:pt x="52" y="111"/>
                    <a:pt x="52" y="11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4"/>
                    <a:pt x="36" y="6"/>
                    <a:pt x="26" y="6"/>
                  </a:cubicBezTo>
                  <a:cubicBezTo>
                    <a:pt x="16" y="6"/>
                    <a:pt x="6" y="4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8"/>
                    <a:pt x="12" y="123"/>
                    <a:pt x="26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Oval 461"/>
            <p:cNvSpPr>
              <a:spLocks noChangeArrowheads="1"/>
            </p:cNvSpPr>
            <p:nvPr/>
          </p:nvSpPr>
          <p:spPr bwMode="auto">
            <a:xfrm>
              <a:off x="3171509" y="4551831"/>
              <a:ext cx="35120" cy="139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462"/>
            <p:cNvSpPr/>
            <p:nvPr/>
          </p:nvSpPr>
          <p:spPr bwMode="auto">
            <a:xfrm>
              <a:off x="3122113" y="4514712"/>
              <a:ext cx="35120" cy="133626"/>
            </a:xfrm>
            <a:custGeom>
              <a:avLst/>
              <a:gdLst>
                <a:gd name="T0" fmla="*/ 26 w 52"/>
                <a:gd name="T1" fmla="*/ 198 h 198"/>
                <a:gd name="T2" fmla="*/ 52 w 52"/>
                <a:gd name="T3" fmla="*/ 187 h 198"/>
                <a:gd name="T4" fmla="*/ 52 w 52"/>
                <a:gd name="T5" fmla="*/ 0 h 198"/>
                <a:gd name="T6" fmla="*/ 26 w 52"/>
                <a:gd name="T7" fmla="*/ 7 h 198"/>
                <a:gd name="T8" fmla="*/ 0 w 52"/>
                <a:gd name="T9" fmla="*/ 0 h 198"/>
                <a:gd name="T10" fmla="*/ 0 w 52"/>
                <a:gd name="T11" fmla="*/ 187 h 198"/>
                <a:gd name="T12" fmla="*/ 26 w 52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8">
                  <a:moveTo>
                    <a:pt x="26" y="198"/>
                  </a:moveTo>
                  <a:cubicBezTo>
                    <a:pt x="40" y="198"/>
                    <a:pt x="52" y="193"/>
                    <a:pt x="52" y="18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5"/>
                    <a:pt x="36" y="7"/>
                    <a:pt x="26" y="7"/>
                  </a:cubicBezTo>
                  <a:cubicBezTo>
                    <a:pt x="16" y="7"/>
                    <a:pt x="6" y="5"/>
                    <a:pt x="0" y="0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93"/>
                    <a:pt x="11" y="198"/>
                    <a:pt x="26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Oval 463"/>
            <p:cNvSpPr>
              <a:spLocks noChangeArrowheads="1"/>
            </p:cNvSpPr>
            <p:nvPr/>
          </p:nvSpPr>
          <p:spPr bwMode="auto">
            <a:xfrm>
              <a:off x="3122113" y="4501293"/>
              <a:ext cx="35120" cy="1484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464"/>
            <p:cNvSpPr>
              <a:spLocks noEditPoints="1"/>
            </p:cNvSpPr>
            <p:nvPr/>
          </p:nvSpPr>
          <p:spPr bwMode="auto">
            <a:xfrm>
              <a:off x="3156661" y="4726572"/>
              <a:ext cx="115352" cy="115923"/>
            </a:xfrm>
            <a:custGeom>
              <a:avLst/>
              <a:gdLst>
                <a:gd name="T0" fmla="*/ 85 w 171"/>
                <a:gd name="T1" fmla="*/ 0 h 172"/>
                <a:gd name="T2" fmla="*/ 0 w 171"/>
                <a:gd name="T3" fmla="*/ 86 h 172"/>
                <a:gd name="T4" fmla="*/ 85 w 171"/>
                <a:gd name="T5" fmla="*/ 172 h 172"/>
                <a:gd name="T6" fmla="*/ 171 w 171"/>
                <a:gd name="T7" fmla="*/ 86 h 172"/>
                <a:gd name="T8" fmla="*/ 85 w 171"/>
                <a:gd name="T9" fmla="*/ 0 h 172"/>
                <a:gd name="T10" fmla="*/ 85 w 171"/>
                <a:gd name="T11" fmla="*/ 151 h 172"/>
                <a:gd name="T12" fmla="*/ 21 w 171"/>
                <a:gd name="T13" fmla="*/ 86 h 172"/>
                <a:gd name="T14" fmla="*/ 85 w 171"/>
                <a:gd name="T15" fmla="*/ 21 h 172"/>
                <a:gd name="T16" fmla="*/ 150 w 171"/>
                <a:gd name="T17" fmla="*/ 86 h 172"/>
                <a:gd name="T18" fmla="*/ 85 w 171"/>
                <a:gd name="T19" fmla="*/ 15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72">
                  <a:moveTo>
                    <a:pt x="85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133"/>
                    <a:pt x="38" y="172"/>
                    <a:pt x="85" y="172"/>
                  </a:cubicBezTo>
                  <a:cubicBezTo>
                    <a:pt x="132" y="172"/>
                    <a:pt x="171" y="133"/>
                    <a:pt x="171" y="86"/>
                  </a:cubicBezTo>
                  <a:cubicBezTo>
                    <a:pt x="171" y="39"/>
                    <a:pt x="132" y="0"/>
                    <a:pt x="85" y="0"/>
                  </a:cubicBezTo>
                  <a:close/>
                  <a:moveTo>
                    <a:pt x="85" y="151"/>
                  </a:move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5" y="21"/>
                  </a:cubicBezTo>
                  <a:cubicBezTo>
                    <a:pt x="121" y="21"/>
                    <a:pt x="150" y="50"/>
                    <a:pt x="150" y="86"/>
                  </a:cubicBezTo>
                  <a:cubicBezTo>
                    <a:pt x="150" y="122"/>
                    <a:pt x="121" y="151"/>
                    <a:pt x="85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465"/>
            <p:cNvSpPr/>
            <p:nvPr/>
          </p:nvSpPr>
          <p:spPr bwMode="auto">
            <a:xfrm>
              <a:off x="3196349" y="4752841"/>
              <a:ext cx="34549" cy="63387"/>
            </a:xfrm>
            <a:custGeom>
              <a:avLst/>
              <a:gdLst>
                <a:gd name="T0" fmla="*/ 32 w 51"/>
                <a:gd name="T1" fmla="*/ 39 h 94"/>
                <a:gd name="T2" fmla="*/ 18 w 51"/>
                <a:gd name="T3" fmla="*/ 30 h 94"/>
                <a:gd name="T4" fmla="*/ 28 w 51"/>
                <a:gd name="T5" fmla="*/ 23 h 94"/>
                <a:gd name="T6" fmla="*/ 44 w 51"/>
                <a:gd name="T7" fmla="*/ 27 h 94"/>
                <a:gd name="T8" fmla="*/ 48 w 51"/>
                <a:gd name="T9" fmla="*/ 14 h 94"/>
                <a:gd name="T10" fmla="*/ 31 w 51"/>
                <a:gd name="T11" fmla="*/ 10 h 94"/>
                <a:gd name="T12" fmla="*/ 31 w 51"/>
                <a:gd name="T13" fmla="*/ 0 h 94"/>
                <a:gd name="T14" fmla="*/ 20 w 51"/>
                <a:gd name="T15" fmla="*/ 0 h 94"/>
                <a:gd name="T16" fmla="*/ 20 w 51"/>
                <a:gd name="T17" fmla="*/ 11 h 94"/>
                <a:gd name="T18" fmla="*/ 0 w 51"/>
                <a:gd name="T19" fmla="*/ 32 h 94"/>
                <a:gd name="T20" fmla="*/ 21 w 51"/>
                <a:gd name="T21" fmla="*/ 53 h 94"/>
                <a:gd name="T22" fmla="*/ 33 w 51"/>
                <a:gd name="T23" fmla="*/ 62 h 94"/>
                <a:gd name="T24" fmla="*/ 22 w 51"/>
                <a:gd name="T25" fmla="*/ 70 h 94"/>
                <a:gd name="T26" fmla="*/ 3 w 51"/>
                <a:gd name="T27" fmla="*/ 65 h 94"/>
                <a:gd name="T28" fmla="*/ 0 w 51"/>
                <a:gd name="T29" fmla="*/ 78 h 94"/>
                <a:gd name="T30" fmla="*/ 19 w 51"/>
                <a:gd name="T31" fmla="*/ 83 h 94"/>
                <a:gd name="T32" fmla="*/ 19 w 51"/>
                <a:gd name="T33" fmla="*/ 94 h 94"/>
                <a:gd name="T34" fmla="*/ 30 w 51"/>
                <a:gd name="T35" fmla="*/ 94 h 94"/>
                <a:gd name="T36" fmla="*/ 30 w 51"/>
                <a:gd name="T37" fmla="*/ 82 h 94"/>
                <a:gd name="T38" fmla="*/ 51 w 51"/>
                <a:gd name="T39" fmla="*/ 61 h 94"/>
                <a:gd name="T40" fmla="*/ 32 w 51"/>
                <a:gd name="T41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94">
                  <a:moveTo>
                    <a:pt x="32" y="39"/>
                  </a:moveTo>
                  <a:cubicBezTo>
                    <a:pt x="22" y="36"/>
                    <a:pt x="18" y="33"/>
                    <a:pt x="18" y="30"/>
                  </a:cubicBezTo>
                  <a:cubicBezTo>
                    <a:pt x="18" y="26"/>
                    <a:pt x="20" y="23"/>
                    <a:pt x="28" y="23"/>
                  </a:cubicBezTo>
                  <a:cubicBezTo>
                    <a:pt x="36" y="23"/>
                    <a:pt x="41" y="26"/>
                    <a:pt x="44" y="2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4" y="12"/>
                    <a:pt x="38" y="11"/>
                    <a:pt x="31" y="1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7" y="13"/>
                    <a:pt x="0" y="21"/>
                    <a:pt x="0" y="32"/>
                  </a:cubicBezTo>
                  <a:cubicBezTo>
                    <a:pt x="0" y="43"/>
                    <a:pt x="9" y="48"/>
                    <a:pt x="21" y="53"/>
                  </a:cubicBezTo>
                  <a:cubicBezTo>
                    <a:pt x="30" y="55"/>
                    <a:pt x="33" y="58"/>
                    <a:pt x="33" y="62"/>
                  </a:cubicBezTo>
                  <a:cubicBezTo>
                    <a:pt x="33" y="67"/>
                    <a:pt x="29" y="70"/>
                    <a:pt x="22" y="70"/>
                  </a:cubicBezTo>
                  <a:cubicBezTo>
                    <a:pt x="15" y="70"/>
                    <a:pt x="8" y="67"/>
                    <a:pt x="3" y="6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4" y="80"/>
                    <a:pt x="11" y="83"/>
                    <a:pt x="19" y="8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44" y="80"/>
                    <a:pt x="51" y="71"/>
                    <a:pt x="51" y="61"/>
                  </a:cubicBezTo>
                  <a:cubicBezTo>
                    <a:pt x="51" y="50"/>
                    <a:pt x="45" y="44"/>
                    <a:pt x="3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466"/>
            <p:cNvSpPr>
              <a:spLocks noEditPoints="1"/>
            </p:cNvSpPr>
            <p:nvPr/>
          </p:nvSpPr>
          <p:spPr bwMode="auto">
            <a:xfrm>
              <a:off x="3679459" y="4418205"/>
              <a:ext cx="115352" cy="115352"/>
            </a:xfrm>
            <a:custGeom>
              <a:avLst/>
              <a:gdLst>
                <a:gd name="T0" fmla="*/ 85 w 171"/>
                <a:gd name="T1" fmla="*/ 171 h 171"/>
                <a:gd name="T2" fmla="*/ 171 w 171"/>
                <a:gd name="T3" fmla="*/ 85 h 171"/>
                <a:gd name="T4" fmla="*/ 85 w 171"/>
                <a:gd name="T5" fmla="*/ 0 h 171"/>
                <a:gd name="T6" fmla="*/ 0 w 171"/>
                <a:gd name="T7" fmla="*/ 85 h 171"/>
                <a:gd name="T8" fmla="*/ 85 w 171"/>
                <a:gd name="T9" fmla="*/ 171 h 171"/>
                <a:gd name="T10" fmla="*/ 85 w 171"/>
                <a:gd name="T11" fmla="*/ 20 h 171"/>
                <a:gd name="T12" fmla="*/ 150 w 171"/>
                <a:gd name="T13" fmla="*/ 85 h 171"/>
                <a:gd name="T14" fmla="*/ 85 w 171"/>
                <a:gd name="T15" fmla="*/ 151 h 171"/>
                <a:gd name="T16" fmla="*/ 21 w 171"/>
                <a:gd name="T17" fmla="*/ 85 h 171"/>
                <a:gd name="T18" fmla="*/ 85 w 171"/>
                <a:gd name="T19" fmla="*/ 2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71">
                  <a:moveTo>
                    <a:pt x="85" y="171"/>
                  </a:moveTo>
                  <a:cubicBezTo>
                    <a:pt x="132" y="171"/>
                    <a:pt x="171" y="133"/>
                    <a:pt x="171" y="85"/>
                  </a:cubicBezTo>
                  <a:cubicBezTo>
                    <a:pt x="171" y="38"/>
                    <a:pt x="132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lose/>
                  <a:moveTo>
                    <a:pt x="85" y="20"/>
                  </a:moveTo>
                  <a:cubicBezTo>
                    <a:pt x="121" y="20"/>
                    <a:pt x="150" y="49"/>
                    <a:pt x="150" y="85"/>
                  </a:cubicBezTo>
                  <a:cubicBezTo>
                    <a:pt x="150" y="121"/>
                    <a:pt x="121" y="151"/>
                    <a:pt x="85" y="151"/>
                  </a:cubicBezTo>
                  <a:cubicBezTo>
                    <a:pt x="50" y="151"/>
                    <a:pt x="21" y="121"/>
                    <a:pt x="21" y="85"/>
                  </a:cubicBezTo>
                  <a:cubicBezTo>
                    <a:pt x="21" y="49"/>
                    <a:pt x="50" y="20"/>
                    <a:pt x="8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467"/>
            <p:cNvSpPr/>
            <p:nvPr/>
          </p:nvSpPr>
          <p:spPr bwMode="auto">
            <a:xfrm>
              <a:off x="3711153" y="4447043"/>
              <a:ext cx="41116" cy="58247"/>
            </a:xfrm>
            <a:custGeom>
              <a:avLst/>
              <a:gdLst>
                <a:gd name="T0" fmla="*/ 50 w 61"/>
                <a:gd name="T1" fmla="*/ 86 h 86"/>
                <a:gd name="T2" fmla="*/ 59 w 61"/>
                <a:gd name="T3" fmla="*/ 85 h 86"/>
                <a:gd name="T4" fmla="*/ 61 w 61"/>
                <a:gd name="T5" fmla="*/ 85 h 86"/>
                <a:gd name="T6" fmla="*/ 61 w 61"/>
                <a:gd name="T7" fmla="*/ 68 h 86"/>
                <a:gd name="T8" fmla="*/ 57 w 61"/>
                <a:gd name="T9" fmla="*/ 69 h 86"/>
                <a:gd name="T10" fmla="*/ 50 w 61"/>
                <a:gd name="T11" fmla="*/ 70 h 86"/>
                <a:gd name="T12" fmla="*/ 26 w 61"/>
                <a:gd name="T13" fmla="*/ 56 h 86"/>
                <a:gd name="T14" fmla="*/ 37 w 61"/>
                <a:gd name="T15" fmla="*/ 56 h 86"/>
                <a:gd name="T16" fmla="*/ 37 w 61"/>
                <a:gd name="T17" fmla="*/ 46 h 86"/>
                <a:gd name="T18" fmla="*/ 23 w 61"/>
                <a:gd name="T19" fmla="*/ 46 h 86"/>
                <a:gd name="T20" fmla="*/ 23 w 61"/>
                <a:gd name="T21" fmla="*/ 43 h 86"/>
                <a:gd name="T22" fmla="*/ 23 w 61"/>
                <a:gd name="T23" fmla="*/ 42 h 86"/>
                <a:gd name="T24" fmla="*/ 37 w 61"/>
                <a:gd name="T25" fmla="*/ 42 h 86"/>
                <a:gd name="T26" fmla="*/ 37 w 61"/>
                <a:gd name="T27" fmla="*/ 33 h 86"/>
                <a:gd name="T28" fmla="*/ 25 w 61"/>
                <a:gd name="T29" fmla="*/ 33 h 86"/>
                <a:gd name="T30" fmla="*/ 50 w 61"/>
                <a:gd name="T31" fmla="*/ 16 h 86"/>
                <a:gd name="T32" fmla="*/ 57 w 61"/>
                <a:gd name="T33" fmla="*/ 17 h 86"/>
                <a:gd name="T34" fmla="*/ 61 w 61"/>
                <a:gd name="T35" fmla="*/ 18 h 86"/>
                <a:gd name="T36" fmla="*/ 61 w 61"/>
                <a:gd name="T37" fmla="*/ 1 h 86"/>
                <a:gd name="T38" fmla="*/ 59 w 61"/>
                <a:gd name="T39" fmla="*/ 1 h 86"/>
                <a:gd name="T40" fmla="*/ 50 w 61"/>
                <a:gd name="T41" fmla="*/ 0 h 86"/>
                <a:gd name="T42" fmla="*/ 8 w 61"/>
                <a:gd name="T43" fmla="*/ 33 h 86"/>
                <a:gd name="T44" fmla="*/ 0 w 61"/>
                <a:gd name="T45" fmla="*/ 33 h 86"/>
                <a:gd name="T46" fmla="*/ 0 w 61"/>
                <a:gd name="T47" fmla="*/ 42 h 86"/>
                <a:gd name="T48" fmla="*/ 6 w 61"/>
                <a:gd name="T49" fmla="*/ 42 h 86"/>
                <a:gd name="T50" fmla="*/ 6 w 61"/>
                <a:gd name="T51" fmla="*/ 43 h 86"/>
                <a:gd name="T52" fmla="*/ 6 w 61"/>
                <a:gd name="T53" fmla="*/ 46 h 86"/>
                <a:gd name="T54" fmla="*/ 0 w 61"/>
                <a:gd name="T55" fmla="*/ 46 h 86"/>
                <a:gd name="T56" fmla="*/ 0 w 61"/>
                <a:gd name="T57" fmla="*/ 56 h 86"/>
                <a:gd name="T58" fmla="*/ 8 w 61"/>
                <a:gd name="T59" fmla="*/ 56 h 86"/>
                <a:gd name="T60" fmla="*/ 50 w 61"/>
                <a:gd name="T6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86">
                  <a:moveTo>
                    <a:pt x="50" y="86"/>
                  </a:moveTo>
                  <a:cubicBezTo>
                    <a:pt x="53" y="86"/>
                    <a:pt x="56" y="86"/>
                    <a:pt x="59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69"/>
                    <a:pt x="52" y="70"/>
                    <a:pt x="50" y="70"/>
                  </a:cubicBezTo>
                  <a:cubicBezTo>
                    <a:pt x="40" y="70"/>
                    <a:pt x="31" y="64"/>
                    <a:pt x="2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9" y="23"/>
                    <a:pt x="39" y="16"/>
                    <a:pt x="50" y="16"/>
                  </a:cubicBezTo>
                  <a:cubicBezTo>
                    <a:pt x="52" y="16"/>
                    <a:pt x="55" y="16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29" y="0"/>
                    <a:pt x="12" y="14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5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4" y="73"/>
                    <a:pt x="30" y="86"/>
                    <a:pt x="5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7259451" y="1378143"/>
            <a:ext cx="427719" cy="628728"/>
            <a:chOff x="6981155" y="1152856"/>
            <a:chExt cx="427719" cy="628728"/>
          </a:xfrm>
          <a:solidFill>
            <a:srgbClr val="171E28"/>
          </a:solidFill>
        </p:grpSpPr>
        <p:sp>
          <p:nvSpPr>
            <p:cNvPr id="236" name="Freeform 470"/>
            <p:cNvSpPr/>
            <p:nvPr/>
          </p:nvSpPr>
          <p:spPr bwMode="auto">
            <a:xfrm>
              <a:off x="6981155" y="1590853"/>
              <a:ext cx="111355" cy="190731"/>
            </a:xfrm>
            <a:custGeom>
              <a:avLst/>
              <a:gdLst>
                <a:gd name="T0" fmla="*/ 0 w 165"/>
                <a:gd name="T1" fmla="*/ 0 h 283"/>
                <a:gd name="T2" fmla="*/ 0 w 165"/>
                <a:gd name="T3" fmla="*/ 249 h 283"/>
                <a:gd name="T4" fmla="*/ 82 w 165"/>
                <a:gd name="T5" fmla="*/ 283 h 283"/>
                <a:gd name="T6" fmla="*/ 165 w 165"/>
                <a:gd name="T7" fmla="*/ 249 h 283"/>
                <a:gd name="T8" fmla="*/ 165 w 165"/>
                <a:gd name="T9" fmla="*/ 0 h 283"/>
                <a:gd name="T10" fmla="*/ 82 w 165"/>
                <a:gd name="T11" fmla="*/ 21 h 283"/>
                <a:gd name="T12" fmla="*/ 0 w 165"/>
                <a:gd name="T1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83">
                  <a:moveTo>
                    <a:pt x="0" y="0"/>
                  </a:moveTo>
                  <a:cubicBezTo>
                    <a:pt x="0" y="249"/>
                    <a:pt x="0" y="249"/>
                    <a:pt x="0" y="249"/>
                  </a:cubicBezTo>
                  <a:cubicBezTo>
                    <a:pt x="0" y="268"/>
                    <a:pt x="37" y="283"/>
                    <a:pt x="82" y="283"/>
                  </a:cubicBezTo>
                  <a:cubicBezTo>
                    <a:pt x="128" y="283"/>
                    <a:pt x="165" y="268"/>
                    <a:pt x="165" y="249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46" y="15"/>
                    <a:pt x="113" y="21"/>
                    <a:pt x="82" y="21"/>
                  </a:cubicBezTo>
                  <a:cubicBezTo>
                    <a:pt x="51" y="21"/>
                    <a:pt x="19" y="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471"/>
            <p:cNvSpPr/>
            <p:nvPr/>
          </p:nvSpPr>
          <p:spPr bwMode="auto">
            <a:xfrm>
              <a:off x="6981155" y="1377565"/>
              <a:ext cx="111355" cy="216429"/>
            </a:xfrm>
            <a:custGeom>
              <a:avLst/>
              <a:gdLst>
                <a:gd name="T0" fmla="*/ 97 w 165"/>
                <a:gd name="T1" fmla="*/ 254 h 321"/>
                <a:gd name="T2" fmla="*/ 97 w 165"/>
                <a:gd name="T3" fmla="*/ 228 h 321"/>
                <a:gd name="T4" fmla="*/ 153 w 165"/>
                <a:gd name="T5" fmla="*/ 169 h 321"/>
                <a:gd name="T6" fmla="*/ 100 w 165"/>
                <a:gd name="T7" fmla="*/ 109 h 321"/>
                <a:gd name="T8" fmla="*/ 62 w 165"/>
                <a:gd name="T9" fmla="*/ 82 h 321"/>
                <a:gd name="T10" fmla="*/ 89 w 165"/>
                <a:gd name="T11" fmla="*/ 64 h 321"/>
                <a:gd name="T12" fmla="*/ 135 w 165"/>
                <a:gd name="T13" fmla="*/ 75 h 321"/>
                <a:gd name="T14" fmla="*/ 145 w 165"/>
                <a:gd name="T15" fmla="*/ 39 h 321"/>
                <a:gd name="T16" fmla="*/ 98 w 165"/>
                <a:gd name="T17" fmla="*/ 28 h 321"/>
                <a:gd name="T18" fmla="*/ 98 w 165"/>
                <a:gd name="T19" fmla="*/ 0 h 321"/>
                <a:gd name="T20" fmla="*/ 67 w 165"/>
                <a:gd name="T21" fmla="*/ 0 h 321"/>
                <a:gd name="T22" fmla="*/ 67 w 165"/>
                <a:gd name="T23" fmla="*/ 30 h 321"/>
                <a:gd name="T24" fmla="*/ 13 w 165"/>
                <a:gd name="T25" fmla="*/ 87 h 321"/>
                <a:gd name="T26" fmla="*/ 70 w 165"/>
                <a:gd name="T27" fmla="*/ 146 h 321"/>
                <a:gd name="T28" fmla="*/ 105 w 165"/>
                <a:gd name="T29" fmla="*/ 174 h 321"/>
                <a:gd name="T30" fmla="*/ 74 w 165"/>
                <a:gd name="T31" fmla="*/ 193 h 321"/>
                <a:gd name="T32" fmla="*/ 20 w 165"/>
                <a:gd name="T33" fmla="*/ 179 h 321"/>
                <a:gd name="T34" fmla="*/ 11 w 165"/>
                <a:gd name="T35" fmla="*/ 217 h 321"/>
                <a:gd name="T36" fmla="*/ 65 w 165"/>
                <a:gd name="T37" fmla="*/ 230 h 321"/>
                <a:gd name="T38" fmla="*/ 65 w 165"/>
                <a:gd name="T39" fmla="*/ 254 h 321"/>
                <a:gd name="T40" fmla="*/ 0 w 165"/>
                <a:gd name="T41" fmla="*/ 287 h 321"/>
                <a:gd name="T42" fmla="*/ 82 w 165"/>
                <a:gd name="T43" fmla="*/ 321 h 321"/>
                <a:gd name="T44" fmla="*/ 165 w 165"/>
                <a:gd name="T45" fmla="*/ 287 h 321"/>
                <a:gd name="T46" fmla="*/ 97 w 165"/>
                <a:gd name="T47" fmla="*/ 25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5" h="321">
                  <a:moveTo>
                    <a:pt x="97" y="254"/>
                  </a:moveTo>
                  <a:cubicBezTo>
                    <a:pt x="97" y="228"/>
                    <a:pt x="97" y="228"/>
                    <a:pt x="97" y="228"/>
                  </a:cubicBezTo>
                  <a:cubicBezTo>
                    <a:pt x="134" y="222"/>
                    <a:pt x="153" y="198"/>
                    <a:pt x="153" y="169"/>
                  </a:cubicBezTo>
                  <a:cubicBezTo>
                    <a:pt x="153" y="140"/>
                    <a:pt x="138" y="122"/>
                    <a:pt x="100" y="109"/>
                  </a:cubicBezTo>
                  <a:cubicBezTo>
                    <a:pt x="73" y="99"/>
                    <a:pt x="62" y="92"/>
                    <a:pt x="62" y="82"/>
                  </a:cubicBezTo>
                  <a:cubicBezTo>
                    <a:pt x="62" y="73"/>
                    <a:pt x="68" y="64"/>
                    <a:pt x="89" y="64"/>
                  </a:cubicBezTo>
                  <a:cubicBezTo>
                    <a:pt x="112" y="64"/>
                    <a:pt x="127" y="71"/>
                    <a:pt x="135" y="75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4" y="33"/>
                    <a:pt x="119" y="29"/>
                    <a:pt x="98" y="2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33" y="37"/>
                    <a:pt x="13" y="59"/>
                    <a:pt x="13" y="87"/>
                  </a:cubicBezTo>
                  <a:cubicBezTo>
                    <a:pt x="13" y="118"/>
                    <a:pt x="36" y="134"/>
                    <a:pt x="70" y="146"/>
                  </a:cubicBezTo>
                  <a:cubicBezTo>
                    <a:pt x="94" y="154"/>
                    <a:pt x="105" y="161"/>
                    <a:pt x="105" y="174"/>
                  </a:cubicBezTo>
                  <a:cubicBezTo>
                    <a:pt x="105" y="186"/>
                    <a:pt x="92" y="193"/>
                    <a:pt x="74" y="193"/>
                  </a:cubicBezTo>
                  <a:cubicBezTo>
                    <a:pt x="53" y="193"/>
                    <a:pt x="34" y="187"/>
                    <a:pt x="20" y="179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23" y="223"/>
                    <a:pt x="44" y="230"/>
                    <a:pt x="65" y="230"/>
                  </a:cubicBezTo>
                  <a:cubicBezTo>
                    <a:pt x="65" y="254"/>
                    <a:pt x="65" y="254"/>
                    <a:pt x="65" y="254"/>
                  </a:cubicBezTo>
                  <a:cubicBezTo>
                    <a:pt x="28" y="257"/>
                    <a:pt x="0" y="271"/>
                    <a:pt x="0" y="287"/>
                  </a:cubicBezTo>
                  <a:cubicBezTo>
                    <a:pt x="0" y="306"/>
                    <a:pt x="37" y="321"/>
                    <a:pt x="82" y="321"/>
                  </a:cubicBezTo>
                  <a:cubicBezTo>
                    <a:pt x="128" y="321"/>
                    <a:pt x="165" y="306"/>
                    <a:pt x="165" y="287"/>
                  </a:cubicBezTo>
                  <a:cubicBezTo>
                    <a:pt x="165" y="271"/>
                    <a:pt x="135" y="257"/>
                    <a:pt x="97" y="2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472"/>
            <p:cNvSpPr/>
            <p:nvPr/>
          </p:nvSpPr>
          <p:spPr bwMode="auto">
            <a:xfrm>
              <a:off x="7139622" y="1518614"/>
              <a:ext cx="112783" cy="262969"/>
            </a:xfrm>
            <a:custGeom>
              <a:avLst/>
              <a:gdLst>
                <a:gd name="T0" fmla="*/ 1 w 167"/>
                <a:gd name="T1" fmla="*/ 0 h 390"/>
                <a:gd name="T2" fmla="*/ 1 w 167"/>
                <a:gd name="T3" fmla="*/ 350 h 390"/>
                <a:gd name="T4" fmla="*/ 0 w 167"/>
                <a:gd name="T5" fmla="*/ 356 h 390"/>
                <a:gd name="T6" fmla="*/ 83 w 167"/>
                <a:gd name="T7" fmla="*/ 390 h 390"/>
                <a:gd name="T8" fmla="*/ 165 w 167"/>
                <a:gd name="T9" fmla="*/ 356 h 390"/>
                <a:gd name="T10" fmla="*/ 167 w 167"/>
                <a:gd name="T11" fmla="*/ 356 h 390"/>
                <a:gd name="T12" fmla="*/ 167 w 167"/>
                <a:gd name="T13" fmla="*/ 0 h 390"/>
                <a:gd name="T14" fmla="*/ 84 w 167"/>
                <a:gd name="T15" fmla="*/ 21 h 390"/>
                <a:gd name="T16" fmla="*/ 1 w 167"/>
                <a:gd name="T17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90">
                  <a:moveTo>
                    <a:pt x="1" y="0"/>
                  </a:moveTo>
                  <a:cubicBezTo>
                    <a:pt x="1" y="350"/>
                    <a:pt x="1" y="350"/>
                    <a:pt x="1" y="350"/>
                  </a:cubicBezTo>
                  <a:cubicBezTo>
                    <a:pt x="1" y="352"/>
                    <a:pt x="0" y="354"/>
                    <a:pt x="0" y="356"/>
                  </a:cubicBezTo>
                  <a:cubicBezTo>
                    <a:pt x="0" y="375"/>
                    <a:pt x="37" y="390"/>
                    <a:pt x="83" y="390"/>
                  </a:cubicBezTo>
                  <a:cubicBezTo>
                    <a:pt x="128" y="390"/>
                    <a:pt x="165" y="375"/>
                    <a:pt x="165" y="356"/>
                  </a:cubicBezTo>
                  <a:cubicBezTo>
                    <a:pt x="167" y="356"/>
                    <a:pt x="167" y="356"/>
                    <a:pt x="167" y="356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8" y="14"/>
                    <a:pt x="115" y="21"/>
                    <a:pt x="84" y="21"/>
                  </a:cubicBezTo>
                  <a:cubicBezTo>
                    <a:pt x="53" y="21"/>
                    <a:pt x="20" y="1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473"/>
            <p:cNvSpPr/>
            <p:nvPr/>
          </p:nvSpPr>
          <p:spPr bwMode="auto">
            <a:xfrm>
              <a:off x="7140193" y="1362146"/>
              <a:ext cx="112212" cy="159894"/>
            </a:xfrm>
            <a:custGeom>
              <a:avLst/>
              <a:gdLst>
                <a:gd name="T0" fmla="*/ 102 w 166"/>
                <a:gd name="T1" fmla="*/ 170 h 237"/>
                <a:gd name="T2" fmla="*/ 102 w 166"/>
                <a:gd name="T3" fmla="*/ 145 h 237"/>
                <a:gd name="T4" fmla="*/ 128 w 166"/>
                <a:gd name="T5" fmla="*/ 145 h 237"/>
                <a:gd name="T6" fmla="*/ 128 w 166"/>
                <a:gd name="T7" fmla="*/ 125 h 237"/>
                <a:gd name="T8" fmla="*/ 102 w 166"/>
                <a:gd name="T9" fmla="*/ 125 h 237"/>
                <a:gd name="T10" fmla="*/ 102 w 166"/>
                <a:gd name="T11" fmla="*/ 115 h 237"/>
                <a:gd name="T12" fmla="*/ 128 w 166"/>
                <a:gd name="T13" fmla="*/ 115 h 237"/>
                <a:gd name="T14" fmla="*/ 128 w 166"/>
                <a:gd name="T15" fmla="*/ 95 h 237"/>
                <a:gd name="T16" fmla="*/ 108 w 166"/>
                <a:gd name="T17" fmla="*/ 95 h 237"/>
                <a:gd name="T18" fmla="*/ 161 w 166"/>
                <a:gd name="T19" fmla="*/ 0 h 237"/>
                <a:gd name="T20" fmla="*/ 116 w 166"/>
                <a:gd name="T21" fmla="*/ 0 h 237"/>
                <a:gd name="T22" fmla="*/ 97 w 166"/>
                <a:gd name="T23" fmla="*/ 43 h 237"/>
                <a:gd name="T24" fmla="*/ 84 w 166"/>
                <a:gd name="T25" fmla="*/ 78 h 237"/>
                <a:gd name="T26" fmla="*/ 83 w 166"/>
                <a:gd name="T27" fmla="*/ 78 h 237"/>
                <a:gd name="T28" fmla="*/ 70 w 166"/>
                <a:gd name="T29" fmla="*/ 43 h 237"/>
                <a:gd name="T30" fmla="*/ 51 w 166"/>
                <a:gd name="T31" fmla="*/ 0 h 237"/>
                <a:gd name="T32" fmla="*/ 5 w 166"/>
                <a:gd name="T33" fmla="*/ 0 h 237"/>
                <a:gd name="T34" fmla="*/ 55 w 166"/>
                <a:gd name="T35" fmla="*/ 95 h 237"/>
                <a:gd name="T36" fmla="*/ 29 w 166"/>
                <a:gd name="T37" fmla="*/ 95 h 237"/>
                <a:gd name="T38" fmla="*/ 29 w 166"/>
                <a:gd name="T39" fmla="*/ 115 h 237"/>
                <a:gd name="T40" fmla="*/ 62 w 166"/>
                <a:gd name="T41" fmla="*/ 115 h 237"/>
                <a:gd name="T42" fmla="*/ 62 w 166"/>
                <a:gd name="T43" fmla="*/ 125 h 237"/>
                <a:gd name="T44" fmla="*/ 29 w 166"/>
                <a:gd name="T45" fmla="*/ 125 h 237"/>
                <a:gd name="T46" fmla="*/ 29 w 166"/>
                <a:gd name="T47" fmla="*/ 145 h 237"/>
                <a:gd name="T48" fmla="*/ 62 w 166"/>
                <a:gd name="T49" fmla="*/ 145 h 237"/>
                <a:gd name="T50" fmla="*/ 62 w 166"/>
                <a:gd name="T51" fmla="*/ 170 h 237"/>
                <a:gd name="T52" fmla="*/ 0 w 166"/>
                <a:gd name="T53" fmla="*/ 203 h 237"/>
                <a:gd name="T54" fmla="*/ 83 w 166"/>
                <a:gd name="T55" fmla="*/ 237 h 237"/>
                <a:gd name="T56" fmla="*/ 166 w 166"/>
                <a:gd name="T57" fmla="*/ 203 h 237"/>
                <a:gd name="T58" fmla="*/ 102 w 166"/>
                <a:gd name="T59" fmla="*/ 17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37">
                  <a:moveTo>
                    <a:pt x="102" y="170"/>
                  </a:moveTo>
                  <a:cubicBezTo>
                    <a:pt x="102" y="145"/>
                    <a:pt x="102" y="145"/>
                    <a:pt x="102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2" y="56"/>
                    <a:pt x="88" y="67"/>
                    <a:pt x="84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9" y="66"/>
                    <a:pt x="75" y="56"/>
                    <a:pt x="70" y="4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70"/>
                    <a:pt x="62" y="170"/>
                    <a:pt x="62" y="170"/>
                  </a:cubicBezTo>
                  <a:cubicBezTo>
                    <a:pt x="26" y="174"/>
                    <a:pt x="0" y="187"/>
                    <a:pt x="0" y="203"/>
                  </a:cubicBezTo>
                  <a:cubicBezTo>
                    <a:pt x="0" y="222"/>
                    <a:pt x="37" y="237"/>
                    <a:pt x="83" y="237"/>
                  </a:cubicBezTo>
                  <a:cubicBezTo>
                    <a:pt x="129" y="237"/>
                    <a:pt x="166" y="222"/>
                    <a:pt x="166" y="203"/>
                  </a:cubicBezTo>
                  <a:cubicBezTo>
                    <a:pt x="166" y="187"/>
                    <a:pt x="138" y="174"/>
                    <a:pt x="102" y="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474"/>
            <p:cNvSpPr/>
            <p:nvPr/>
          </p:nvSpPr>
          <p:spPr bwMode="auto">
            <a:xfrm>
              <a:off x="7297518" y="1355294"/>
              <a:ext cx="111355" cy="422293"/>
            </a:xfrm>
            <a:custGeom>
              <a:avLst/>
              <a:gdLst>
                <a:gd name="T0" fmla="*/ 0 w 165"/>
                <a:gd name="T1" fmla="*/ 0 h 626"/>
                <a:gd name="T2" fmla="*/ 0 w 165"/>
                <a:gd name="T3" fmla="*/ 593 h 626"/>
                <a:gd name="T4" fmla="*/ 82 w 165"/>
                <a:gd name="T5" fmla="*/ 626 h 626"/>
                <a:gd name="T6" fmla="*/ 165 w 165"/>
                <a:gd name="T7" fmla="*/ 593 h 626"/>
                <a:gd name="T8" fmla="*/ 165 w 165"/>
                <a:gd name="T9" fmla="*/ 0 h 626"/>
                <a:gd name="T10" fmla="*/ 82 w 165"/>
                <a:gd name="T11" fmla="*/ 21 h 626"/>
                <a:gd name="T12" fmla="*/ 0 w 165"/>
                <a:gd name="T13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626">
                  <a:moveTo>
                    <a:pt x="0" y="0"/>
                  </a:moveTo>
                  <a:cubicBezTo>
                    <a:pt x="0" y="593"/>
                    <a:pt x="0" y="593"/>
                    <a:pt x="0" y="593"/>
                  </a:cubicBezTo>
                  <a:cubicBezTo>
                    <a:pt x="0" y="611"/>
                    <a:pt x="36" y="626"/>
                    <a:pt x="82" y="626"/>
                  </a:cubicBezTo>
                  <a:cubicBezTo>
                    <a:pt x="128" y="626"/>
                    <a:pt x="165" y="611"/>
                    <a:pt x="165" y="59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46" y="14"/>
                    <a:pt x="113" y="21"/>
                    <a:pt x="82" y="21"/>
                  </a:cubicBezTo>
                  <a:cubicBezTo>
                    <a:pt x="51" y="21"/>
                    <a:pt x="18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475"/>
            <p:cNvSpPr/>
            <p:nvPr/>
          </p:nvSpPr>
          <p:spPr bwMode="auto">
            <a:xfrm>
              <a:off x="7277246" y="1152856"/>
              <a:ext cx="131628" cy="205864"/>
            </a:xfrm>
            <a:custGeom>
              <a:avLst/>
              <a:gdLst>
                <a:gd name="T0" fmla="*/ 111 w 195"/>
                <a:gd name="T1" fmla="*/ 237 h 305"/>
                <a:gd name="T2" fmla="*/ 30 w 195"/>
                <a:gd name="T3" fmla="*/ 271 h 305"/>
                <a:gd name="T4" fmla="*/ 112 w 195"/>
                <a:gd name="T5" fmla="*/ 305 h 305"/>
                <a:gd name="T6" fmla="*/ 195 w 195"/>
                <a:gd name="T7" fmla="*/ 271 h 305"/>
                <a:gd name="T8" fmla="*/ 146 w 195"/>
                <a:gd name="T9" fmla="*/ 240 h 305"/>
                <a:gd name="T10" fmla="*/ 164 w 195"/>
                <a:gd name="T11" fmla="*/ 238 h 305"/>
                <a:gd name="T12" fmla="*/ 171 w 195"/>
                <a:gd name="T13" fmla="*/ 237 h 305"/>
                <a:gd name="T14" fmla="*/ 171 w 195"/>
                <a:gd name="T15" fmla="*/ 190 h 305"/>
                <a:gd name="T16" fmla="*/ 160 w 195"/>
                <a:gd name="T17" fmla="*/ 193 h 305"/>
                <a:gd name="T18" fmla="*/ 140 w 195"/>
                <a:gd name="T19" fmla="*/ 195 h 305"/>
                <a:gd name="T20" fmla="*/ 73 w 195"/>
                <a:gd name="T21" fmla="*/ 156 h 305"/>
                <a:gd name="T22" fmla="*/ 103 w 195"/>
                <a:gd name="T23" fmla="*/ 156 h 305"/>
                <a:gd name="T24" fmla="*/ 103 w 195"/>
                <a:gd name="T25" fmla="*/ 130 h 305"/>
                <a:gd name="T26" fmla="*/ 65 w 195"/>
                <a:gd name="T27" fmla="*/ 130 h 305"/>
                <a:gd name="T28" fmla="*/ 64 w 195"/>
                <a:gd name="T29" fmla="*/ 120 h 305"/>
                <a:gd name="T30" fmla="*/ 64 w 195"/>
                <a:gd name="T31" fmla="*/ 118 h 305"/>
                <a:gd name="T32" fmla="*/ 103 w 195"/>
                <a:gd name="T33" fmla="*/ 118 h 305"/>
                <a:gd name="T34" fmla="*/ 103 w 195"/>
                <a:gd name="T35" fmla="*/ 92 h 305"/>
                <a:gd name="T36" fmla="*/ 69 w 195"/>
                <a:gd name="T37" fmla="*/ 92 h 305"/>
                <a:gd name="T38" fmla="*/ 140 w 195"/>
                <a:gd name="T39" fmla="*/ 45 h 305"/>
                <a:gd name="T40" fmla="*/ 160 w 195"/>
                <a:gd name="T41" fmla="*/ 48 h 305"/>
                <a:gd name="T42" fmla="*/ 171 w 195"/>
                <a:gd name="T43" fmla="*/ 51 h 305"/>
                <a:gd name="T44" fmla="*/ 171 w 195"/>
                <a:gd name="T45" fmla="*/ 4 h 305"/>
                <a:gd name="T46" fmla="*/ 164 w 195"/>
                <a:gd name="T47" fmla="*/ 2 h 305"/>
                <a:gd name="T48" fmla="*/ 140 w 195"/>
                <a:gd name="T49" fmla="*/ 0 h 305"/>
                <a:gd name="T50" fmla="*/ 22 w 195"/>
                <a:gd name="T51" fmla="*/ 92 h 305"/>
                <a:gd name="T52" fmla="*/ 0 w 195"/>
                <a:gd name="T53" fmla="*/ 92 h 305"/>
                <a:gd name="T54" fmla="*/ 0 w 195"/>
                <a:gd name="T55" fmla="*/ 118 h 305"/>
                <a:gd name="T56" fmla="*/ 18 w 195"/>
                <a:gd name="T57" fmla="*/ 118 h 305"/>
                <a:gd name="T58" fmla="*/ 18 w 195"/>
                <a:gd name="T59" fmla="*/ 120 h 305"/>
                <a:gd name="T60" fmla="*/ 19 w 195"/>
                <a:gd name="T61" fmla="*/ 130 h 305"/>
                <a:gd name="T62" fmla="*/ 0 w 195"/>
                <a:gd name="T63" fmla="*/ 130 h 305"/>
                <a:gd name="T64" fmla="*/ 0 w 195"/>
                <a:gd name="T65" fmla="*/ 156 h 305"/>
                <a:gd name="T66" fmla="*/ 24 w 195"/>
                <a:gd name="T67" fmla="*/ 156 h 305"/>
                <a:gd name="T68" fmla="*/ 111 w 195"/>
                <a:gd name="T69" fmla="*/ 23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305">
                  <a:moveTo>
                    <a:pt x="111" y="237"/>
                  </a:moveTo>
                  <a:cubicBezTo>
                    <a:pt x="66" y="237"/>
                    <a:pt x="30" y="253"/>
                    <a:pt x="30" y="271"/>
                  </a:cubicBezTo>
                  <a:cubicBezTo>
                    <a:pt x="30" y="290"/>
                    <a:pt x="66" y="305"/>
                    <a:pt x="112" y="305"/>
                  </a:cubicBezTo>
                  <a:cubicBezTo>
                    <a:pt x="158" y="305"/>
                    <a:pt x="195" y="290"/>
                    <a:pt x="195" y="271"/>
                  </a:cubicBezTo>
                  <a:cubicBezTo>
                    <a:pt x="195" y="257"/>
                    <a:pt x="175" y="246"/>
                    <a:pt x="146" y="240"/>
                  </a:cubicBezTo>
                  <a:cubicBezTo>
                    <a:pt x="152" y="240"/>
                    <a:pt x="158" y="240"/>
                    <a:pt x="164" y="238"/>
                  </a:cubicBezTo>
                  <a:cubicBezTo>
                    <a:pt x="171" y="237"/>
                    <a:pt x="171" y="237"/>
                    <a:pt x="171" y="237"/>
                  </a:cubicBezTo>
                  <a:cubicBezTo>
                    <a:pt x="171" y="190"/>
                    <a:pt x="171" y="190"/>
                    <a:pt x="171" y="190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54" y="194"/>
                    <a:pt x="147" y="195"/>
                    <a:pt x="140" y="195"/>
                  </a:cubicBezTo>
                  <a:cubicBezTo>
                    <a:pt x="111" y="195"/>
                    <a:pt x="86" y="180"/>
                    <a:pt x="7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7"/>
                    <a:pt x="64" y="124"/>
                    <a:pt x="64" y="120"/>
                  </a:cubicBezTo>
                  <a:cubicBezTo>
                    <a:pt x="64" y="120"/>
                    <a:pt x="64" y="119"/>
                    <a:pt x="64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81" y="65"/>
                    <a:pt x="108" y="45"/>
                    <a:pt x="140" y="45"/>
                  </a:cubicBezTo>
                  <a:cubicBezTo>
                    <a:pt x="147" y="45"/>
                    <a:pt x="154" y="46"/>
                    <a:pt x="160" y="48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56" y="1"/>
                    <a:pt x="148" y="0"/>
                    <a:pt x="140" y="0"/>
                  </a:cubicBezTo>
                  <a:cubicBezTo>
                    <a:pt x="83" y="0"/>
                    <a:pt x="35" y="39"/>
                    <a:pt x="2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9"/>
                    <a:pt x="18" y="120"/>
                    <a:pt x="18" y="120"/>
                  </a:cubicBezTo>
                  <a:cubicBezTo>
                    <a:pt x="18" y="124"/>
                    <a:pt x="19" y="127"/>
                    <a:pt x="1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37" y="196"/>
                    <a:pt x="70" y="227"/>
                    <a:pt x="111" y="2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8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5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3" name="矩形 2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7353" y="2195150"/>
            <a:ext cx="1988682" cy="1988682"/>
            <a:chOff x="1242408" y="3079491"/>
            <a:chExt cx="1532266" cy="1532266"/>
          </a:xfrm>
        </p:grpSpPr>
        <p:grpSp>
          <p:nvGrpSpPr>
            <p:cNvPr id="8" name="组合 7"/>
            <p:cNvGrpSpPr/>
            <p:nvPr/>
          </p:nvGrpSpPr>
          <p:grpSpPr>
            <a:xfrm>
              <a:off x="1242408" y="3079491"/>
              <a:ext cx="1532266" cy="1532266"/>
              <a:chOff x="5298898" y="2631898"/>
              <a:chExt cx="1594204" cy="159420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1524790" y="3625410"/>
              <a:ext cx="966890" cy="549025"/>
              <a:chOff x="1259" y="2074"/>
              <a:chExt cx="1467" cy="833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1596" y="2490"/>
                <a:ext cx="796" cy="402"/>
              </a:xfrm>
              <a:custGeom>
                <a:avLst/>
                <a:gdLst>
                  <a:gd name="T0" fmla="*/ 1493 w 1560"/>
                  <a:gd name="T1" fmla="*/ 13 h 788"/>
                  <a:gd name="T2" fmla="*/ 823 w 1560"/>
                  <a:gd name="T3" fmla="*/ 293 h 788"/>
                  <a:gd name="T4" fmla="*/ 731 w 1560"/>
                  <a:gd name="T5" fmla="*/ 293 h 788"/>
                  <a:gd name="T6" fmla="*/ 464 w 1560"/>
                  <a:gd name="T7" fmla="*/ 181 h 788"/>
                  <a:gd name="T8" fmla="*/ 67 w 1560"/>
                  <a:gd name="T9" fmla="*/ 15 h 788"/>
                  <a:gd name="T10" fmla="*/ 0 w 1560"/>
                  <a:gd name="T11" fmla="*/ 59 h 788"/>
                  <a:gd name="T12" fmla="*/ 0 w 1560"/>
                  <a:gd name="T13" fmla="*/ 401 h 788"/>
                  <a:gd name="T14" fmla="*/ 94 w 1560"/>
                  <a:gd name="T15" fmla="*/ 551 h 788"/>
                  <a:gd name="T16" fmla="*/ 1560 w 1560"/>
                  <a:gd name="T17" fmla="*/ 401 h 788"/>
                  <a:gd name="T18" fmla="*/ 1560 w 1560"/>
                  <a:gd name="T19" fmla="*/ 57 h 788"/>
                  <a:gd name="T20" fmla="*/ 1493 w 1560"/>
                  <a:gd name="T21" fmla="*/ 13 h 788"/>
                  <a:gd name="T22" fmla="*/ 1493 w 1560"/>
                  <a:gd name="T23" fmla="*/ 13 h 788"/>
                  <a:gd name="T24" fmla="*/ 1493 w 1560"/>
                  <a:gd name="T25" fmla="*/ 13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0" h="788">
                    <a:moveTo>
                      <a:pt x="1493" y="13"/>
                    </a:moveTo>
                    <a:cubicBezTo>
                      <a:pt x="823" y="293"/>
                      <a:pt x="823" y="293"/>
                      <a:pt x="823" y="293"/>
                    </a:cubicBezTo>
                    <a:cubicBezTo>
                      <a:pt x="792" y="306"/>
                      <a:pt x="762" y="306"/>
                      <a:pt x="731" y="293"/>
                    </a:cubicBezTo>
                    <a:cubicBezTo>
                      <a:pt x="464" y="181"/>
                      <a:pt x="464" y="181"/>
                      <a:pt x="464" y="181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35" y="2"/>
                      <a:pt x="0" y="25"/>
                      <a:pt x="0" y="59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59"/>
                      <a:pt x="35" y="510"/>
                      <a:pt x="94" y="551"/>
                    </a:cubicBezTo>
                    <a:cubicBezTo>
                      <a:pt x="430" y="788"/>
                      <a:pt x="1560" y="738"/>
                      <a:pt x="1560" y="401"/>
                    </a:cubicBezTo>
                    <a:cubicBezTo>
                      <a:pt x="1560" y="57"/>
                      <a:pt x="1560" y="57"/>
                      <a:pt x="1560" y="57"/>
                    </a:cubicBezTo>
                    <a:cubicBezTo>
                      <a:pt x="1560" y="22"/>
                      <a:pt x="1525" y="0"/>
                      <a:pt x="1493" y="13"/>
                    </a:cubicBezTo>
                    <a:close/>
                    <a:moveTo>
                      <a:pt x="1493" y="13"/>
                    </a:moveTo>
                    <a:cubicBezTo>
                      <a:pt x="1493" y="13"/>
                      <a:pt x="1493" y="13"/>
                      <a:pt x="1493" y="13"/>
                    </a:cubicBezTo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1259" y="2074"/>
                <a:ext cx="1467" cy="833"/>
              </a:xfrm>
              <a:custGeom>
                <a:avLst/>
                <a:gdLst>
                  <a:gd name="T0" fmla="*/ 2829 w 2872"/>
                  <a:gd name="T1" fmla="*/ 409 h 1630"/>
                  <a:gd name="T2" fmla="*/ 1964 w 2872"/>
                  <a:gd name="T3" fmla="*/ 154 h 1630"/>
                  <a:gd name="T4" fmla="*/ 1469 w 2872"/>
                  <a:gd name="T5" fmla="*/ 7 h 1630"/>
                  <a:gd name="T6" fmla="*/ 1402 w 2872"/>
                  <a:gd name="T7" fmla="*/ 7 h 1630"/>
                  <a:gd name="T8" fmla="*/ 43 w 2872"/>
                  <a:gd name="T9" fmla="*/ 409 h 1630"/>
                  <a:gd name="T10" fmla="*/ 38 w 2872"/>
                  <a:gd name="T11" fmla="*/ 493 h 1630"/>
                  <a:gd name="T12" fmla="*/ 279 w 2872"/>
                  <a:gd name="T13" fmla="*/ 593 h 1630"/>
                  <a:gd name="T14" fmla="*/ 297 w 2872"/>
                  <a:gd name="T15" fmla="*/ 621 h 1630"/>
                  <a:gd name="T16" fmla="*/ 297 w 2872"/>
                  <a:gd name="T17" fmla="*/ 951 h 1630"/>
                  <a:gd name="T18" fmla="*/ 291 w 2872"/>
                  <a:gd name="T19" fmla="*/ 961 h 1630"/>
                  <a:gd name="T20" fmla="*/ 276 w 2872"/>
                  <a:gd name="T21" fmla="*/ 961 h 1630"/>
                  <a:gd name="T22" fmla="*/ 234 w 2872"/>
                  <a:gd name="T23" fmla="*/ 1019 h 1630"/>
                  <a:gd name="T24" fmla="*/ 241 w 2872"/>
                  <a:gd name="T25" fmla="*/ 1073 h 1630"/>
                  <a:gd name="T26" fmla="*/ 238 w 2872"/>
                  <a:gd name="T27" fmla="*/ 1078 h 1630"/>
                  <a:gd name="T28" fmla="*/ 236 w 2872"/>
                  <a:gd name="T29" fmla="*/ 1116 h 1630"/>
                  <a:gd name="T30" fmla="*/ 238 w 2872"/>
                  <a:gd name="T31" fmla="*/ 1121 h 1630"/>
                  <a:gd name="T32" fmla="*/ 253 w 2872"/>
                  <a:gd name="T33" fmla="*/ 1588 h 1630"/>
                  <a:gd name="T34" fmla="*/ 260 w 2872"/>
                  <a:gd name="T35" fmla="*/ 1584 h 1630"/>
                  <a:gd name="T36" fmla="*/ 257 w 2872"/>
                  <a:gd name="T37" fmla="*/ 1541 h 1630"/>
                  <a:gd name="T38" fmla="*/ 269 w 2872"/>
                  <a:gd name="T39" fmla="*/ 1531 h 1630"/>
                  <a:gd name="T40" fmla="*/ 278 w 2872"/>
                  <a:gd name="T41" fmla="*/ 1569 h 1630"/>
                  <a:gd name="T42" fmla="*/ 285 w 2872"/>
                  <a:gd name="T43" fmla="*/ 1567 h 1630"/>
                  <a:gd name="T44" fmla="*/ 288 w 2872"/>
                  <a:gd name="T45" fmla="*/ 1508 h 1630"/>
                  <a:gd name="T46" fmla="*/ 305 w 2872"/>
                  <a:gd name="T47" fmla="*/ 1531 h 1630"/>
                  <a:gd name="T48" fmla="*/ 315 w 2872"/>
                  <a:gd name="T49" fmla="*/ 1623 h 1630"/>
                  <a:gd name="T50" fmla="*/ 323 w 2872"/>
                  <a:gd name="T51" fmla="*/ 1625 h 1630"/>
                  <a:gd name="T52" fmla="*/ 364 w 2872"/>
                  <a:gd name="T53" fmla="*/ 1535 h 1630"/>
                  <a:gd name="T54" fmla="*/ 383 w 2872"/>
                  <a:gd name="T55" fmla="*/ 1538 h 1630"/>
                  <a:gd name="T56" fmla="*/ 377 w 2872"/>
                  <a:gd name="T57" fmla="*/ 1582 h 1630"/>
                  <a:gd name="T58" fmla="*/ 384 w 2872"/>
                  <a:gd name="T59" fmla="*/ 1586 h 1630"/>
                  <a:gd name="T60" fmla="*/ 404 w 2872"/>
                  <a:gd name="T61" fmla="*/ 1128 h 1630"/>
                  <a:gd name="T62" fmla="*/ 406 w 2872"/>
                  <a:gd name="T63" fmla="*/ 1123 h 1630"/>
                  <a:gd name="T64" fmla="*/ 405 w 2872"/>
                  <a:gd name="T65" fmla="*/ 1086 h 1630"/>
                  <a:gd name="T66" fmla="*/ 403 w 2872"/>
                  <a:gd name="T67" fmla="*/ 1080 h 1630"/>
                  <a:gd name="T68" fmla="*/ 414 w 2872"/>
                  <a:gd name="T69" fmla="*/ 1022 h 1630"/>
                  <a:gd name="T70" fmla="*/ 374 w 2872"/>
                  <a:gd name="T71" fmla="*/ 973 h 1630"/>
                  <a:gd name="T72" fmla="*/ 358 w 2872"/>
                  <a:gd name="T73" fmla="*/ 972 h 1630"/>
                  <a:gd name="T74" fmla="*/ 354 w 2872"/>
                  <a:gd name="T75" fmla="*/ 964 h 1630"/>
                  <a:gd name="T76" fmla="*/ 354 w 2872"/>
                  <a:gd name="T77" fmla="*/ 669 h 1630"/>
                  <a:gd name="T78" fmla="*/ 395 w 2872"/>
                  <a:gd name="T79" fmla="*/ 642 h 1630"/>
                  <a:gd name="T80" fmla="*/ 1158 w 2872"/>
                  <a:gd name="T81" fmla="*/ 961 h 1630"/>
                  <a:gd name="T82" fmla="*/ 1390 w 2872"/>
                  <a:gd name="T83" fmla="*/ 1058 h 1630"/>
                  <a:gd name="T84" fmla="*/ 1482 w 2872"/>
                  <a:gd name="T85" fmla="*/ 1058 h 1630"/>
                  <a:gd name="T86" fmla="*/ 2834 w 2872"/>
                  <a:gd name="T87" fmla="*/ 493 h 1630"/>
                  <a:gd name="T88" fmla="*/ 2829 w 2872"/>
                  <a:gd name="T89" fmla="*/ 409 h 1630"/>
                  <a:gd name="T90" fmla="*/ 2829 w 2872"/>
                  <a:gd name="T91" fmla="*/ 409 h 1630"/>
                  <a:gd name="T92" fmla="*/ 2829 w 2872"/>
                  <a:gd name="T93" fmla="*/ 409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72" h="1630">
                    <a:moveTo>
                      <a:pt x="2829" y="409"/>
                    </a:moveTo>
                    <a:cubicBezTo>
                      <a:pt x="1964" y="154"/>
                      <a:pt x="1964" y="154"/>
                      <a:pt x="1964" y="154"/>
                    </a:cubicBezTo>
                    <a:cubicBezTo>
                      <a:pt x="1469" y="7"/>
                      <a:pt x="1469" y="7"/>
                      <a:pt x="1469" y="7"/>
                    </a:cubicBezTo>
                    <a:cubicBezTo>
                      <a:pt x="1447" y="0"/>
                      <a:pt x="1425" y="0"/>
                      <a:pt x="1402" y="7"/>
                    </a:cubicBezTo>
                    <a:cubicBezTo>
                      <a:pt x="43" y="409"/>
                      <a:pt x="43" y="409"/>
                      <a:pt x="43" y="409"/>
                    </a:cubicBezTo>
                    <a:cubicBezTo>
                      <a:pt x="2" y="421"/>
                      <a:pt x="0" y="477"/>
                      <a:pt x="38" y="493"/>
                    </a:cubicBezTo>
                    <a:cubicBezTo>
                      <a:pt x="279" y="593"/>
                      <a:pt x="279" y="593"/>
                      <a:pt x="279" y="593"/>
                    </a:cubicBezTo>
                    <a:cubicBezTo>
                      <a:pt x="290" y="598"/>
                      <a:pt x="297" y="608"/>
                      <a:pt x="297" y="621"/>
                    </a:cubicBezTo>
                    <a:cubicBezTo>
                      <a:pt x="297" y="951"/>
                      <a:pt x="297" y="951"/>
                      <a:pt x="297" y="951"/>
                    </a:cubicBezTo>
                    <a:cubicBezTo>
                      <a:pt x="297" y="956"/>
                      <a:pt x="295" y="960"/>
                      <a:pt x="291" y="961"/>
                    </a:cubicBezTo>
                    <a:cubicBezTo>
                      <a:pt x="284" y="964"/>
                      <a:pt x="283" y="964"/>
                      <a:pt x="276" y="961"/>
                    </a:cubicBezTo>
                    <a:cubicBezTo>
                      <a:pt x="244" y="945"/>
                      <a:pt x="234" y="998"/>
                      <a:pt x="234" y="1019"/>
                    </a:cubicBezTo>
                    <a:cubicBezTo>
                      <a:pt x="233" y="1038"/>
                      <a:pt x="236" y="1056"/>
                      <a:pt x="241" y="1073"/>
                    </a:cubicBezTo>
                    <a:cubicBezTo>
                      <a:pt x="242" y="1076"/>
                      <a:pt x="241" y="1078"/>
                      <a:pt x="238" y="1078"/>
                    </a:cubicBezTo>
                    <a:cubicBezTo>
                      <a:pt x="216" y="1080"/>
                      <a:pt x="214" y="1111"/>
                      <a:pt x="236" y="1116"/>
                    </a:cubicBezTo>
                    <a:cubicBezTo>
                      <a:pt x="239" y="1116"/>
                      <a:pt x="240" y="1119"/>
                      <a:pt x="238" y="1121"/>
                    </a:cubicBezTo>
                    <a:cubicBezTo>
                      <a:pt x="121" y="1295"/>
                      <a:pt x="125" y="1474"/>
                      <a:pt x="253" y="1588"/>
                    </a:cubicBezTo>
                    <a:cubicBezTo>
                      <a:pt x="257" y="1592"/>
                      <a:pt x="260" y="1590"/>
                      <a:pt x="260" y="1584"/>
                    </a:cubicBezTo>
                    <a:cubicBezTo>
                      <a:pt x="258" y="1569"/>
                      <a:pt x="257" y="1555"/>
                      <a:pt x="257" y="1541"/>
                    </a:cubicBezTo>
                    <a:cubicBezTo>
                      <a:pt x="255" y="1499"/>
                      <a:pt x="262" y="1503"/>
                      <a:pt x="269" y="1531"/>
                    </a:cubicBezTo>
                    <a:cubicBezTo>
                      <a:pt x="272" y="1544"/>
                      <a:pt x="275" y="1556"/>
                      <a:pt x="278" y="1569"/>
                    </a:cubicBezTo>
                    <a:cubicBezTo>
                      <a:pt x="282" y="1582"/>
                      <a:pt x="285" y="1577"/>
                      <a:pt x="285" y="1567"/>
                    </a:cubicBezTo>
                    <a:cubicBezTo>
                      <a:pt x="285" y="1547"/>
                      <a:pt x="286" y="1527"/>
                      <a:pt x="288" y="1508"/>
                    </a:cubicBezTo>
                    <a:cubicBezTo>
                      <a:pt x="291" y="1451"/>
                      <a:pt x="300" y="1462"/>
                      <a:pt x="305" y="1531"/>
                    </a:cubicBezTo>
                    <a:cubicBezTo>
                      <a:pt x="308" y="1561"/>
                      <a:pt x="311" y="1592"/>
                      <a:pt x="315" y="1623"/>
                    </a:cubicBezTo>
                    <a:cubicBezTo>
                      <a:pt x="315" y="1628"/>
                      <a:pt x="319" y="1630"/>
                      <a:pt x="323" y="1625"/>
                    </a:cubicBezTo>
                    <a:cubicBezTo>
                      <a:pt x="339" y="1604"/>
                      <a:pt x="353" y="1570"/>
                      <a:pt x="364" y="1535"/>
                    </a:cubicBezTo>
                    <a:cubicBezTo>
                      <a:pt x="381" y="1484"/>
                      <a:pt x="389" y="1483"/>
                      <a:pt x="383" y="1538"/>
                    </a:cubicBezTo>
                    <a:cubicBezTo>
                      <a:pt x="382" y="1552"/>
                      <a:pt x="380" y="1567"/>
                      <a:pt x="377" y="1582"/>
                    </a:cubicBezTo>
                    <a:cubicBezTo>
                      <a:pt x="377" y="1588"/>
                      <a:pt x="379" y="1590"/>
                      <a:pt x="384" y="1586"/>
                    </a:cubicBezTo>
                    <a:cubicBezTo>
                      <a:pt x="519" y="1468"/>
                      <a:pt x="484" y="1267"/>
                      <a:pt x="404" y="1128"/>
                    </a:cubicBezTo>
                    <a:cubicBezTo>
                      <a:pt x="402" y="1126"/>
                      <a:pt x="404" y="1123"/>
                      <a:pt x="406" y="1123"/>
                    </a:cubicBezTo>
                    <a:cubicBezTo>
                      <a:pt x="424" y="1118"/>
                      <a:pt x="425" y="1090"/>
                      <a:pt x="405" y="1086"/>
                    </a:cubicBezTo>
                    <a:cubicBezTo>
                      <a:pt x="403" y="1085"/>
                      <a:pt x="402" y="1083"/>
                      <a:pt x="403" y="1080"/>
                    </a:cubicBezTo>
                    <a:cubicBezTo>
                      <a:pt x="409" y="1063"/>
                      <a:pt x="414" y="1040"/>
                      <a:pt x="414" y="1022"/>
                    </a:cubicBezTo>
                    <a:cubicBezTo>
                      <a:pt x="413" y="998"/>
                      <a:pt x="409" y="953"/>
                      <a:pt x="374" y="973"/>
                    </a:cubicBezTo>
                    <a:cubicBezTo>
                      <a:pt x="367" y="977"/>
                      <a:pt x="363" y="978"/>
                      <a:pt x="358" y="972"/>
                    </a:cubicBezTo>
                    <a:cubicBezTo>
                      <a:pt x="355" y="970"/>
                      <a:pt x="354" y="967"/>
                      <a:pt x="354" y="964"/>
                    </a:cubicBezTo>
                    <a:cubicBezTo>
                      <a:pt x="354" y="669"/>
                      <a:pt x="354" y="669"/>
                      <a:pt x="354" y="669"/>
                    </a:cubicBezTo>
                    <a:cubicBezTo>
                      <a:pt x="354" y="648"/>
                      <a:pt x="375" y="633"/>
                      <a:pt x="395" y="642"/>
                    </a:cubicBezTo>
                    <a:cubicBezTo>
                      <a:pt x="1158" y="961"/>
                      <a:pt x="1158" y="961"/>
                      <a:pt x="1158" y="961"/>
                    </a:cubicBezTo>
                    <a:cubicBezTo>
                      <a:pt x="1390" y="1058"/>
                      <a:pt x="1390" y="1058"/>
                      <a:pt x="1390" y="1058"/>
                    </a:cubicBezTo>
                    <a:cubicBezTo>
                      <a:pt x="1421" y="1070"/>
                      <a:pt x="1451" y="1070"/>
                      <a:pt x="1482" y="1058"/>
                    </a:cubicBezTo>
                    <a:cubicBezTo>
                      <a:pt x="2834" y="493"/>
                      <a:pt x="2834" y="493"/>
                      <a:pt x="2834" y="493"/>
                    </a:cubicBezTo>
                    <a:cubicBezTo>
                      <a:pt x="2872" y="477"/>
                      <a:pt x="2869" y="421"/>
                      <a:pt x="2829" y="409"/>
                    </a:cubicBezTo>
                    <a:close/>
                    <a:moveTo>
                      <a:pt x="2829" y="409"/>
                    </a:moveTo>
                    <a:cubicBezTo>
                      <a:pt x="2829" y="409"/>
                      <a:pt x="2829" y="409"/>
                      <a:pt x="2829" y="409"/>
                    </a:cubicBezTo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DBC9B8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3978760" y="4493559"/>
            <a:ext cx="4899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选题背景及内容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1179783" y="2180260"/>
            <a:ext cx="4892676" cy="877887"/>
            <a:chOff x="1364116" y="2017657"/>
            <a:chExt cx="4892676" cy="877887"/>
          </a:xfrm>
        </p:grpSpPr>
        <p:grpSp>
          <p:nvGrpSpPr>
            <p:cNvPr id="45" name="组合 44"/>
            <p:cNvGrpSpPr/>
            <p:nvPr/>
          </p:nvGrpSpPr>
          <p:grpSpPr>
            <a:xfrm>
              <a:off x="1364116" y="2017657"/>
              <a:ext cx="4892676" cy="877887"/>
              <a:chOff x="3486150" y="2271713"/>
              <a:chExt cx="4892676" cy="877887"/>
            </a:xfrm>
          </p:grpSpPr>
          <p:sp>
            <p:nvSpPr>
              <p:cNvPr id="46" name="Freeform 5"/>
              <p:cNvSpPr/>
              <p:nvPr/>
            </p:nvSpPr>
            <p:spPr bwMode="auto">
              <a:xfrm>
                <a:off x="4089400" y="2357438"/>
                <a:ext cx="4271963" cy="708025"/>
              </a:xfrm>
              <a:custGeom>
                <a:avLst/>
                <a:gdLst>
                  <a:gd name="T0" fmla="*/ 237 w 255"/>
                  <a:gd name="T1" fmla="*/ 0 h 42"/>
                  <a:gd name="T2" fmla="*/ 126 w 255"/>
                  <a:gd name="T3" fmla="*/ 0 h 42"/>
                  <a:gd name="T4" fmla="*/ 112 w 255"/>
                  <a:gd name="T5" fmla="*/ 0 h 42"/>
                  <a:gd name="T6" fmla="*/ 1 w 255"/>
                  <a:gd name="T7" fmla="*/ 0 h 42"/>
                  <a:gd name="T8" fmla="*/ 12 w 255"/>
                  <a:gd name="T9" fmla="*/ 21 h 42"/>
                  <a:gd name="T10" fmla="*/ 0 w 255"/>
                  <a:gd name="T11" fmla="*/ 42 h 42"/>
                  <a:gd name="T12" fmla="*/ 111 w 255"/>
                  <a:gd name="T13" fmla="*/ 42 h 42"/>
                  <a:gd name="T14" fmla="*/ 126 w 255"/>
                  <a:gd name="T15" fmla="*/ 42 h 42"/>
                  <a:gd name="T16" fmla="*/ 237 w 255"/>
                  <a:gd name="T17" fmla="*/ 42 h 42"/>
                  <a:gd name="T18" fmla="*/ 255 w 255"/>
                  <a:gd name="T19" fmla="*/ 21 h 42"/>
                  <a:gd name="T20" fmla="*/ 237 w 255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5" h="42">
                    <a:moveTo>
                      <a:pt x="237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2" y="8"/>
                      <a:pt x="12" y="21"/>
                    </a:cubicBezTo>
                    <a:cubicBezTo>
                      <a:pt x="12" y="35"/>
                      <a:pt x="0" y="42"/>
                      <a:pt x="0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47" y="42"/>
                      <a:pt x="255" y="32"/>
                      <a:pt x="255" y="21"/>
                    </a:cubicBezTo>
                    <a:cubicBezTo>
                      <a:pt x="255" y="9"/>
                      <a:pt x="247" y="0"/>
                      <a:pt x="237" y="0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4038600" y="2339975"/>
                <a:ext cx="4340226" cy="742950"/>
              </a:xfrm>
              <a:custGeom>
                <a:avLst/>
                <a:gdLst>
                  <a:gd name="T0" fmla="*/ 240 w 259"/>
                  <a:gd name="T1" fmla="*/ 44 h 44"/>
                  <a:gd name="T2" fmla="*/ 0 w 259"/>
                  <a:gd name="T3" fmla="*/ 44 h 44"/>
                  <a:gd name="T4" fmla="*/ 3 w 259"/>
                  <a:gd name="T5" fmla="*/ 42 h 44"/>
                  <a:gd name="T6" fmla="*/ 15 w 259"/>
                  <a:gd name="T7" fmla="*/ 22 h 44"/>
                  <a:gd name="T8" fmla="*/ 3 w 259"/>
                  <a:gd name="T9" fmla="*/ 1 h 44"/>
                  <a:gd name="T10" fmla="*/ 2 w 259"/>
                  <a:gd name="T11" fmla="*/ 0 h 44"/>
                  <a:gd name="T12" fmla="*/ 240 w 259"/>
                  <a:gd name="T13" fmla="*/ 0 h 44"/>
                  <a:gd name="T14" fmla="*/ 259 w 259"/>
                  <a:gd name="T15" fmla="*/ 22 h 44"/>
                  <a:gd name="T16" fmla="*/ 240 w 259"/>
                  <a:gd name="T17" fmla="*/ 44 h 44"/>
                  <a:gd name="T18" fmla="*/ 5 w 259"/>
                  <a:gd name="T19" fmla="*/ 42 h 44"/>
                  <a:gd name="T20" fmla="*/ 240 w 259"/>
                  <a:gd name="T21" fmla="*/ 42 h 44"/>
                  <a:gd name="T22" fmla="*/ 258 w 259"/>
                  <a:gd name="T23" fmla="*/ 22 h 44"/>
                  <a:gd name="T24" fmla="*/ 240 w 259"/>
                  <a:gd name="T25" fmla="*/ 1 h 44"/>
                  <a:gd name="T26" fmla="*/ 5 w 259"/>
                  <a:gd name="T27" fmla="*/ 1 h 44"/>
                  <a:gd name="T28" fmla="*/ 16 w 259"/>
                  <a:gd name="T29" fmla="*/ 22 h 44"/>
                  <a:gd name="T30" fmla="*/ 5 w 259"/>
                  <a:gd name="T31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9" h="44">
                    <a:moveTo>
                      <a:pt x="240" y="4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15" y="36"/>
                      <a:pt x="15" y="22"/>
                    </a:cubicBezTo>
                    <a:cubicBezTo>
                      <a:pt x="15" y="10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0" y="0"/>
                      <a:pt x="259" y="10"/>
                      <a:pt x="259" y="22"/>
                    </a:cubicBezTo>
                    <a:cubicBezTo>
                      <a:pt x="259" y="34"/>
                      <a:pt x="250" y="44"/>
                      <a:pt x="240" y="44"/>
                    </a:cubicBezTo>
                    <a:close/>
                    <a:moveTo>
                      <a:pt x="5" y="42"/>
                    </a:moveTo>
                    <a:cubicBezTo>
                      <a:pt x="240" y="42"/>
                      <a:pt x="240" y="42"/>
                      <a:pt x="240" y="42"/>
                    </a:cubicBezTo>
                    <a:cubicBezTo>
                      <a:pt x="250" y="42"/>
                      <a:pt x="258" y="33"/>
                      <a:pt x="258" y="22"/>
                    </a:cubicBezTo>
                    <a:cubicBezTo>
                      <a:pt x="258" y="10"/>
                      <a:pt x="250" y="1"/>
                      <a:pt x="24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9" y="4"/>
                      <a:pt x="16" y="11"/>
                      <a:pt x="16" y="22"/>
                    </a:cubicBezTo>
                    <a:cubicBezTo>
                      <a:pt x="16" y="33"/>
                      <a:pt x="8" y="40"/>
                      <a:pt x="5" y="42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48" name="Freeform 7"/>
              <p:cNvSpPr>
                <a:spLocks noEditPoints="1"/>
              </p:cNvSpPr>
              <p:nvPr/>
            </p:nvSpPr>
            <p:spPr bwMode="auto">
              <a:xfrm>
                <a:off x="3486150" y="2271713"/>
                <a:ext cx="871538" cy="877887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6 h 52"/>
                  <a:gd name="T12" fmla="*/ 5 w 52"/>
                  <a:gd name="T13" fmla="*/ 26 h 52"/>
                  <a:gd name="T14" fmla="*/ 26 w 52"/>
                  <a:gd name="T15" fmla="*/ 5 h 52"/>
                  <a:gd name="T16" fmla="*/ 46 w 52"/>
                  <a:gd name="T17" fmla="*/ 26 h 52"/>
                  <a:gd name="T18" fmla="*/ 26 w 52"/>
                  <a:gd name="T19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1"/>
                      <a:pt x="40" y="0"/>
                      <a:pt x="26" y="0"/>
                    </a:cubicBezTo>
                    <a:close/>
                    <a:moveTo>
                      <a:pt x="26" y="46"/>
                    </a:moveTo>
                    <a:cubicBezTo>
                      <a:pt x="15" y="46"/>
                      <a:pt x="5" y="37"/>
                      <a:pt x="5" y="26"/>
                    </a:cubicBezTo>
                    <a:cubicBezTo>
                      <a:pt x="5" y="15"/>
                      <a:pt x="15" y="5"/>
                      <a:pt x="26" y="5"/>
                    </a:cubicBezTo>
                    <a:cubicBezTo>
                      <a:pt x="37" y="5"/>
                      <a:pt x="46" y="15"/>
                      <a:pt x="46" y="26"/>
                    </a:cubicBezTo>
                    <a:cubicBezTo>
                      <a:pt x="46" y="37"/>
                      <a:pt x="37" y="46"/>
                      <a:pt x="26" y="46"/>
                    </a:cubicBezTo>
                    <a:close/>
                  </a:path>
                </a:pathLst>
              </a:custGeom>
              <a:solidFill>
                <a:srgbClr val="DBC9B8"/>
              </a:solidFill>
              <a:ln w="9525">
                <a:solidFill>
                  <a:srgbClr val="5C4A4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auto">
              <a:xfrm>
                <a:off x="3502025" y="2289175"/>
                <a:ext cx="838200" cy="827087"/>
              </a:xfrm>
              <a:custGeom>
                <a:avLst/>
                <a:gdLst>
                  <a:gd name="T0" fmla="*/ 25 w 50"/>
                  <a:gd name="T1" fmla="*/ 0 h 49"/>
                  <a:gd name="T2" fmla="*/ 0 w 50"/>
                  <a:gd name="T3" fmla="*/ 25 h 49"/>
                  <a:gd name="T4" fmla="*/ 25 w 50"/>
                  <a:gd name="T5" fmla="*/ 49 h 49"/>
                  <a:gd name="T6" fmla="*/ 50 w 50"/>
                  <a:gd name="T7" fmla="*/ 25 h 49"/>
                  <a:gd name="T8" fmla="*/ 25 w 50"/>
                  <a:gd name="T9" fmla="*/ 0 h 49"/>
                  <a:gd name="T10" fmla="*/ 25 w 50"/>
                  <a:gd name="T11" fmla="*/ 44 h 49"/>
                  <a:gd name="T12" fmla="*/ 5 w 50"/>
                  <a:gd name="T13" fmla="*/ 25 h 49"/>
                  <a:gd name="T14" fmla="*/ 25 w 50"/>
                  <a:gd name="T15" fmla="*/ 5 h 49"/>
                  <a:gd name="T16" fmla="*/ 44 w 50"/>
                  <a:gd name="T17" fmla="*/ 25 h 49"/>
                  <a:gd name="T18" fmla="*/ 25 w 50"/>
                  <a:gd name="T19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5" y="49"/>
                    </a:cubicBezTo>
                    <a:cubicBezTo>
                      <a:pt x="38" y="49"/>
                      <a:pt x="50" y="38"/>
                      <a:pt x="50" y="25"/>
                    </a:cubicBezTo>
                    <a:cubicBezTo>
                      <a:pt x="50" y="11"/>
                      <a:pt x="38" y="0"/>
                      <a:pt x="25" y="0"/>
                    </a:cubicBezTo>
                    <a:close/>
                    <a:moveTo>
                      <a:pt x="25" y="44"/>
                    </a:moveTo>
                    <a:cubicBezTo>
                      <a:pt x="14" y="44"/>
                      <a:pt x="5" y="35"/>
                      <a:pt x="5" y="25"/>
                    </a:cubicBezTo>
                    <a:cubicBezTo>
                      <a:pt x="5" y="14"/>
                      <a:pt x="14" y="5"/>
                      <a:pt x="25" y="5"/>
                    </a:cubicBezTo>
                    <a:cubicBezTo>
                      <a:pt x="36" y="5"/>
                      <a:pt x="44" y="14"/>
                      <a:pt x="44" y="25"/>
                    </a:cubicBezTo>
                    <a:cubicBezTo>
                      <a:pt x="44" y="35"/>
                      <a:pt x="36" y="44"/>
                      <a:pt x="25" y="44"/>
                    </a:cubicBezTo>
                    <a:close/>
                  </a:path>
                </a:pathLst>
              </a:custGeom>
              <a:solidFill>
                <a:srgbClr val="DBC9B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50" name="Oval 9"/>
              <p:cNvSpPr>
                <a:spLocks noChangeArrowheads="1"/>
              </p:cNvSpPr>
              <p:nvPr/>
            </p:nvSpPr>
            <p:spPr bwMode="auto">
              <a:xfrm>
                <a:off x="3652838" y="2441575"/>
                <a:ext cx="520700" cy="522287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51" name="Freeform 10"/>
              <p:cNvSpPr>
                <a:spLocks noEditPoints="1"/>
              </p:cNvSpPr>
              <p:nvPr/>
            </p:nvSpPr>
            <p:spPr bwMode="auto">
              <a:xfrm>
                <a:off x="3754438" y="2508250"/>
                <a:ext cx="301625" cy="355600"/>
              </a:xfrm>
              <a:custGeom>
                <a:avLst/>
                <a:gdLst>
                  <a:gd name="T0" fmla="*/ 10 w 18"/>
                  <a:gd name="T1" fmla="*/ 13 h 21"/>
                  <a:gd name="T2" fmla="*/ 10 w 18"/>
                  <a:gd name="T3" fmla="*/ 13 h 21"/>
                  <a:gd name="T4" fmla="*/ 17 w 18"/>
                  <a:gd name="T5" fmla="*/ 21 h 21"/>
                  <a:gd name="T6" fmla="*/ 18 w 18"/>
                  <a:gd name="T7" fmla="*/ 20 h 21"/>
                  <a:gd name="T8" fmla="*/ 12 w 18"/>
                  <a:gd name="T9" fmla="*/ 12 h 21"/>
                  <a:gd name="T10" fmla="*/ 11 w 18"/>
                  <a:gd name="T11" fmla="*/ 12 h 21"/>
                  <a:gd name="T12" fmla="*/ 10 w 18"/>
                  <a:gd name="T13" fmla="*/ 11 h 21"/>
                  <a:gd name="T14" fmla="*/ 11 w 18"/>
                  <a:gd name="T15" fmla="*/ 3 h 21"/>
                  <a:gd name="T16" fmla="*/ 3 w 18"/>
                  <a:gd name="T17" fmla="*/ 2 h 21"/>
                  <a:gd name="T18" fmla="*/ 2 w 18"/>
                  <a:gd name="T19" fmla="*/ 10 h 21"/>
                  <a:gd name="T20" fmla="*/ 9 w 18"/>
                  <a:gd name="T21" fmla="*/ 11 h 21"/>
                  <a:gd name="T22" fmla="*/ 10 w 18"/>
                  <a:gd name="T23" fmla="*/ 13 h 21"/>
                  <a:gd name="T24" fmla="*/ 3 w 18"/>
                  <a:gd name="T25" fmla="*/ 9 h 21"/>
                  <a:gd name="T26" fmla="*/ 4 w 18"/>
                  <a:gd name="T27" fmla="*/ 3 h 21"/>
                  <a:gd name="T28" fmla="*/ 10 w 18"/>
                  <a:gd name="T29" fmla="*/ 4 h 21"/>
                  <a:gd name="T30" fmla="*/ 9 w 18"/>
                  <a:gd name="T31" fmla="*/ 10 h 21"/>
                  <a:gd name="T32" fmla="*/ 3 w 18"/>
                  <a:gd name="T3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1">
                    <a:moveTo>
                      <a:pt x="10" y="13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9"/>
                      <a:pt x="12" y="5"/>
                      <a:pt x="11" y="3"/>
                    </a:cubicBezTo>
                    <a:cubicBezTo>
                      <a:pt x="9" y="1"/>
                      <a:pt x="5" y="0"/>
                      <a:pt x="3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4" y="12"/>
                      <a:pt x="7" y="13"/>
                      <a:pt x="9" y="11"/>
                    </a:cubicBezTo>
                    <a:lnTo>
                      <a:pt x="10" y="13"/>
                    </a:lnTo>
                    <a:close/>
                    <a:moveTo>
                      <a:pt x="3" y="9"/>
                    </a:moveTo>
                    <a:cubicBezTo>
                      <a:pt x="1" y="8"/>
                      <a:pt x="2" y="5"/>
                      <a:pt x="4" y="3"/>
                    </a:cubicBezTo>
                    <a:cubicBezTo>
                      <a:pt x="5" y="2"/>
                      <a:pt x="8" y="2"/>
                      <a:pt x="10" y="4"/>
                    </a:cubicBezTo>
                    <a:cubicBezTo>
                      <a:pt x="11" y="6"/>
                      <a:pt x="11" y="9"/>
                      <a:pt x="9" y="10"/>
                    </a:cubicBezTo>
                    <a:cubicBezTo>
                      <a:pt x="7" y="12"/>
                      <a:pt x="4" y="11"/>
                      <a:pt x="3" y="9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2754766" y="2254194"/>
              <a:ext cx="2517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选题背景及内容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97246" y="3319688"/>
            <a:ext cx="4892676" cy="877887"/>
            <a:chOff x="1381579" y="3157085"/>
            <a:chExt cx="4892676" cy="877887"/>
          </a:xfrm>
        </p:grpSpPr>
        <p:grpSp>
          <p:nvGrpSpPr>
            <p:cNvPr id="10" name="组合 9"/>
            <p:cNvGrpSpPr/>
            <p:nvPr/>
          </p:nvGrpSpPr>
          <p:grpSpPr>
            <a:xfrm>
              <a:off x="1381579" y="3157085"/>
              <a:ext cx="4892676" cy="877887"/>
              <a:chOff x="1381579" y="3157085"/>
              <a:chExt cx="4892676" cy="877887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1381579" y="3157085"/>
                <a:ext cx="4892676" cy="877887"/>
                <a:chOff x="3486150" y="3251200"/>
                <a:chExt cx="4892676" cy="877887"/>
              </a:xfrm>
            </p:grpSpPr>
            <p:sp>
              <p:nvSpPr>
                <p:cNvPr id="53" name="Freeform 11"/>
                <p:cNvSpPr/>
                <p:nvPr/>
              </p:nvSpPr>
              <p:spPr bwMode="auto">
                <a:xfrm>
                  <a:off x="4089400" y="3335338"/>
                  <a:ext cx="4271963" cy="709612"/>
                </a:xfrm>
                <a:custGeom>
                  <a:avLst/>
                  <a:gdLst>
                    <a:gd name="T0" fmla="*/ 237 w 255"/>
                    <a:gd name="T1" fmla="*/ 0 h 42"/>
                    <a:gd name="T2" fmla="*/ 126 w 255"/>
                    <a:gd name="T3" fmla="*/ 0 h 42"/>
                    <a:gd name="T4" fmla="*/ 112 w 255"/>
                    <a:gd name="T5" fmla="*/ 0 h 42"/>
                    <a:gd name="T6" fmla="*/ 1 w 255"/>
                    <a:gd name="T7" fmla="*/ 0 h 42"/>
                    <a:gd name="T8" fmla="*/ 12 w 255"/>
                    <a:gd name="T9" fmla="*/ 21 h 42"/>
                    <a:gd name="T10" fmla="*/ 0 w 255"/>
                    <a:gd name="T11" fmla="*/ 42 h 42"/>
                    <a:gd name="T12" fmla="*/ 111 w 255"/>
                    <a:gd name="T13" fmla="*/ 42 h 42"/>
                    <a:gd name="T14" fmla="*/ 126 w 255"/>
                    <a:gd name="T15" fmla="*/ 42 h 42"/>
                    <a:gd name="T16" fmla="*/ 237 w 255"/>
                    <a:gd name="T17" fmla="*/ 42 h 42"/>
                    <a:gd name="T18" fmla="*/ 255 w 255"/>
                    <a:gd name="T19" fmla="*/ 21 h 42"/>
                    <a:gd name="T20" fmla="*/ 237 w 255"/>
                    <a:gd name="T2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5" h="42">
                      <a:moveTo>
                        <a:pt x="237" y="0"/>
                      </a:move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2" y="8"/>
                        <a:pt x="12" y="21"/>
                      </a:cubicBezTo>
                      <a:cubicBezTo>
                        <a:pt x="12" y="35"/>
                        <a:pt x="0" y="42"/>
                        <a:pt x="0" y="42"/>
                      </a:cubicBezTo>
                      <a:cubicBezTo>
                        <a:pt x="111" y="42"/>
                        <a:pt x="111" y="42"/>
                        <a:pt x="111" y="42"/>
                      </a:cubicBezTo>
                      <a:cubicBezTo>
                        <a:pt x="126" y="42"/>
                        <a:pt x="126" y="42"/>
                        <a:pt x="126" y="42"/>
                      </a:cubicBezTo>
                      <a:cubicBezTo>
                        <a:pt x="237" y="42"/>
                        <a:pt x="237" y="42"/>
                        <a:pt x="237" y="42"/>
                      </a:cubicBezTo>
                      <a:cubicBezTo>
                        <a:pt x="247" y="42"/>
                        <a:pt x="255" y="33"/>
                        <a:pt x="255" y="21"/>
                      </a:cubicBezTo>
                      <a:cubicBezTo>
                        <a:pt x="255" y="9"/>
                        <a:pt x="247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DBC9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  <p:sp>
              <p:nvSpPr>
                <p:cNvPr id="54" name="Freeform 12"/>
                <p:cNvSpPr>
                  <a:spLocks noEditPoints="1"/>
                </p:cNvSpPr>
                <p:nvPr/>
              </p:nvSpPr>
              <p:spPr bwMode="auto">
                <a:xfrm>
                  <a:off x="4038600" y="3319463"/>
                  <a:ext cx="4340226" cy="742950"/>
                </a:xfrm>
                <a:custGeom>
                  <a:avLst/>
                  <a:gdLst>
                    <a:gd name="T0" fmla="*/ 240 w 259"/>
                    <a:gd name="T1" fmla="*/ 44 h 44"/>
                    <a:gd name="T2" fmla="*/ 0 w 259"/>
                    <a:gd name="T3" fmla="*/ 44 h 44"/>
                    <a:gd name="T4" fmla="*/ 3 w 259"/>
                    <a:gd name="T5" fmla="*/ 42 h 44"/>
                    <a:gd name="T6" fmla="*/ 15 w 259"/>
                    <a:gd name="T7" fmla="*/ 22 h 44"/>
                    <a:gd name="T8" fmla="*/ 3 w 259"/>
                    <a:gd name="T9" fmla="*/ 1 h 44"/>
                    <a:gd name="T10" fmla="*/ 2 w 259"/>
                    <a:gd name="T11" fmla="*/ 0 h 44"/>
                    <a:gd name="T12" fmla="*/ 240 w 259"/>
                    <a:gd name="T13" fmla="*/ 0 h 44"/>
                    <a:gd name="T14" fmla="*/ 259 w 259"/>
                    <a:gd name="T15" fmla="*/ 22 h 44"/>
                    <a:gd name="T16" fmla="*/ 240 w 259"/>
                    <a:gd name="T17" fmla="*/ 44 h 44"/>
                    <a:gd name="T18" fmla="*/ 5 w 259"/>
                    <a:gd name="T19" fmla="*/ 42 h 44"/>
                    <a:gd name="T20" fmla="*/ 240 w 259"/>
                    <a:gd name="T21" fmla="*/ 42 h 44"/>
                    <a:gd name="T22" fmla="*/ 258 w 259"/>
                    <a:gd name="T23" fmla="*/ 22 h 44"/>
                    <a:gd name="T24" fmla="*/ 240 w 259"/>
                    <a:gd name="T25" fmla="*/ 1 h 44"/>
                    <a:gd name="T26" fmla="*/ 5 w 259"/>
                    <a:gd name="T27" fmla="*/ 1 h 44"/>
                    <a:gd name="T28" fmla="*/ 16 w 259"/>
                    <a:gd name="T29" fmla="*/ 22 h 44"/>
                    <a:gd name="T30" fmla="*/ 5 w 259"/>
                    <a:gd name="T31" fmla="*/ 4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9" h="44">
                      <a:moveTo>
                        <a:pt x="240" y="44"/>
                      </a:move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" y="42"/>
                        <a:pt x="15" y="36"/>
                        <a:pt x="15" y="22"/>
                      </a:cubicBezTo>
                      <a:cubicBezTo>
                        <a:pt x="15" y="10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40" y="0"/>
                        <a:pt x="240" y="0"/>
                        <a:pt x="240" y="0"/>
                      </a:cubicBezTo>
                      <a:cubicBezTo>
                        <a:pt x="250" y="0"/>
                        <a:pt x="259" y="10"/>
                        <a:pt x="259" y="22"/>
                      </a:cubicBezTo>
                      <a:cubicBezTo>
                        <a:pt x="259" y="34"/>
                        <a:pt x="250" y="44"/>
                        <a:pt x="240" y="44"/>
                      </a:cubicBezTo>
                      <a:close/>
                      <a:moveTo>
                        <a:pt x="5" y="42"/>
                      </a:moveTo>
                      <a:cubicBezTo>
                        <a:pt x="240" y="42"/>
                        <a:pt x="240" y="42"/>
                        <a:pt x="240" y="42"/>
                      </a:cubicBezTo>
                      <a:cubicBezTo>
                        <a:pt x="250" y="42"/>
                        <a:pt x="258" y="33"/>
                        <a:pt x="258" y="22"/>
                      </a:cubicBezTo>
                      <a:cubicBezTo>
                        <a:pt x="258" y="10"/>
                        <a:pt x="250" y="1"/>
                        <a:pt x="240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9" y="4"/>
                        <a:pt x="16" y="11"/>
                        <a:pt x="16" y="22"/>
                      </a:cubicBezTo>
                      <a:cubicBezTo>
                        <a:pt x="16" y="33"/>
                        <a:pt x="8" y="40"/>
                        <a:pt x="5" y="42"/>
                      </a:cubicBezTo>
                      <a:close/>
                    </a:path>
                  </a:pathLst>
                </a:custGeom>
                <a:solidFill>
                  <a:srgbClr val="DBC9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  <p:sp>
              <p:nvSpPr>
                <p:cNvPr id="55" name="Freeform 13"/>
                <p:cNvSpPr>
                  <a:spLocks noEditPoints="1"/>
                </p:cNvSpPr>
                <p:nvPr/>
              </p:nvSpPr>
              <p:spPr bwMode="auto">
                <a:xfrm>
                  <a:off x="3486150" y="3251200"/>
                  <a:ext cx="871538" cy="877887"/>
                </a:xfrm>
                <a:custGeom>
                  <a:avLst/>
                  <a:gdLst>
                    <a:gd name="T0" fmla="*/ 26 w 52"/>
                    <a:gd name="T1" fmla="*/ 0 h 52"/>
                    <a:gd name="T2" fmla="*/ 0 w 52"/>
                    <a:gd name="T3" fmla="*/ 26 h 52"/>
                    <a:gd name="T4" fmla="*/ 26 w 52"/>
                    <a:gd name="T5" fmla="*/ 52 h 52"/>
                    <a:gd name="T6" fmla="*/ 52 w 52"/>
                    <a:gd name="T7" fmla="*/ 26 h 52"/>
                    <a:gd name="T8" fmla="*/ 26 w 52"/>
                    <a:gd name="T9" fmla="*/ 0 h 52"/>
                    <a:gd name="T10" fmla="*/ 26 w 52"/>
                    <a:gd name="T11" fmla="*/ 46 h 52"/>
                    <a:gd name="T12" fmla="*/ 5 w 52"/>
                    <a:gd name="T13" fmla="*/ 26 h 52"/>
                    <a:gd name="T14" fmla="*/ 26 w 52"/>
                    <a:gd name="T15" fmla="*/ 5 h 52"/>
                    <a:gd name="T16" fmla="*/ 46 w 52"/>
                    <a:gd name="T17" fmla="*/ 26 h 52"/>
                    <a:gd name="T18" fmla="*/ 26 w 52"/>
                    <a:gd name="T19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52">
                      <a:moveTo>
                        <a:pt x="26" y="0"/>
                      </a:moveTo>
                      <a:cubicBezTo>
                        <a:pt x="12" y="0"/>
                        <a:pt x="0" y="12"/>
                        <a:pt x="0" y="26"/>
                      </a:cubicBezTo>
                      <a:cubicBezTo>
                        <a:pt x="0" y="40"/>
                        <a:pt x="12" y="52"/>
                        <a:pt x="26" y="52"/>
                      </a:cubicBezTo>
                      <a:cubicBezTo>
                        <a:pt x="40" y="52"/>
                        <a:pt x="52" y="40"/>
                        <a:pt x="52" y="26"/>
                      </a:cubicBezTo>
                      <a:cubicBezTo>
                        <a:pt x="52" y="12"/>
                        <a:pt x="40" y="0"/>
                        <a:pt x="26" y="0"/>
                      </a:cubicBezTo>
                      <a:close/>
                      <a:moveTo>
                        <a:pt x="26" y="46"/>
                      </a:moveTo>
                      <a:cubicBezTo>
                        <a:pt x="15" y="46"/>
                        <a:pt x="5" y="37"/>
                        <a:pt x="5" y="26"/>
                      </a:cubicBezTo>
                      <a:cubicBezTo>
                        <a:pt x="5" y="15"/>
                        <a:pt x="15" y="5"/>
                        <a:pt x="26" y="5"/>
                      </a:cubicBezTo>
                      <a:cubicBezTo>
                        <a:pt x="37" y="5"/>
                        <a:pt x="46" y="15"/>
                        <a:pt x="46" y="26"/>
                      </a:cubicBezTo>
                      <a:cubicBezTo>
                        <a:pt x="46" y="37"/>
                        <a:pt x="37" y="46"/>
                        <a:pt x="26" y="46"/>
                      </a:cubicBezTo>
                      <a:close/>
                    </a:path>
                  </a:pathLst>
                </a:custGeom>
                <a:solidFill>
                  <a:srgbClr val="DBC9B8"/>
                </a:solidFill>
                <a:ln w="9525">
                  <a:solidFill>
                    <a:srgbClr val="5C4A42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  <p:sp>
              <p:nvSpPr>
                <p:cNvPr id="56" name="Freeform 14"/>
                <p:cNvSpPr>
                  <a:spLocks noEditPoints="1"/>
                </p:cNvSpPr>
                <p:nvPr/>
              </p:nvSpPr>
              <p:spPr bwMode="auto">
                <a:xfrm>
                  <a:off x="3502025" y="3268663"/>
                  <a:ext cx="838200" cy="844550"/>
                </a:xfrm>
                <a:custGeom>
                  <a:avLst/>
                  <a:gdLst>
                    <a:gd name="T0" fmla="*/ 25 w 50"/>
                    <a:gd name="T1" fmla="*/ 0 h 50"/>
                    <a:gd name="T2" fmla="*/ 0 w 50"/>
                    <a:gd name="T3" fmla="*/ 25 h 50"/>
                    <a:gd name="T4" fmla="*/ 25 w 50"/>
                    <a:gd name="T5" fmla="*/ 50 h 50"/>
                    <a:gd name="T6" fmla="*/ 50 w 50"/>
                    <a:gd name="T7" fmla="*/ 25 h 50"/>
                    <a:gd name="T8" fmla="*/ 25 w 50"/>
                    <a:gd name="T9" fmla="*/ 0 h 50"/>
                    <a:gd name="T10" fmla="*/ 25 w 50"/>
                    <a:gd name="T11" fmla="*/ 44 h 50"/>
                    <a:gd name="T12" fmla="*/ 5 w 50"/>
                    <a:gd name="T13" fmla="*/ 25 h 50"/>
                    <a:gd name="T14" fmla="*/ 25 w 50"/>
                    <a:gd name="T15" fmla="*/ 5 h 50"/>
                    <a:gd name="T16" fmla="*/ 44 w 50"/>
                    <a:gd name="T17" fmla="*/ 25 h 50"/>
                    <a:gd name="T18" fmla="*/ 25 w 50"/>
                    <a:gd name="T19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" h="50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8"/>
                        <a:pt x="11" y="50"/>
                        <a:pt x="25" y="50"/>
                      </a:cubicBezTo>
                      <a:cubicBezTo>
                        <a:pt x="38" y="50"/>
                        <a:pt x="50" y="38"/>
                        <a:pt x="50" y="25"/>
                      </a:cubicBezTo>
                      <a:cubicBezTo>
                        <a:pt x="50" y="11"/>
                        <a:pt x="38" y="0"/>
                        <a:pt x="25" y="0"/>
                      </a:cubicBezTo>
                      <a:close/>
                      <a:moveTo>
                        <a:pt x="25" y="44"/>
                      </a:moveTo>
                      <a:cubicBezTo>
                        <a:pt x="14" y="44"/>
                        <a:pt x="5" y="36"/>
                        <a:pt x="5" y="25"/>
                      </a:cubicBezTo>
                      <a:cubicBezTo>
                        <a:pt x="5" y="14"/>
                        <a:pt x="14" y="5"/>
                        <a:pt x="25" y="5"/>
                      </a:cubicBezTo>
                      <a:cubicBezTo>
                        <a:pt x="36" y="5"/>
                        <a:pt x="44" y="14"/>
                        <a:pt x="44" y="25"/>
                      </a:cubicBezTo>
                      <a:cubicBezTo>
                        <a:pt x="44" y="36"/>
                        <a:pt x="36" y="44"/>
                        <a:pt x="25" y="44"/>
                      </a:cubicBezTo>
                      <a:close/>
                    </a:path>
                  </a:pathLst>
                </a:custGeom>
                <a:solidFill>
                  <a:srgbClr val="DBC9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  <p:sp>
              <p:nvSpPr>
                <p:cNvPr id="57" name="Oval 15"/>
                <p:cNvSpPr>
                  <a:spLocks noChangeArrowheads="1"/>
                </p:cNvSpPr>
                <p:nvPr/>
              </p:nvSpPr>
              <p:spPr bwMode="auto">
                <a:xfrm>
                  <a:off x="3652838" y="3421063"/>
                  <a:ext cx="520700" cy="522287"/>
                </a:xfrm>
                <a:prstGeom prst="ellipse">
                  <a:avLst/>
                </a:prstGeom>
                <a:solidFill>
                  <a:srgbClr val="DBC9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  <p:sp>
              <p:nvSpPr>
                <p:cNvPr id="61" name="Freeform 19"/>
                <p:cNvSpPr/>
                <p:nvPr/>
              </p:nvSpPr>
              <p:spPr bwMode="auto">
                <a:xfrm>
                  <a:off x="3905250" y="3673475"/>
                  <a:ext cx="0" cy="33337"/>
                </a:xfrm>
                <a:custGeom>
                  <a:avLst/>
                  <a:gdLst>
                    <a:gd name="T0" fmla="*/ 2 h 2"/>
                    <a:gd name="T1" fmla="*/ 2 h 2"/>
                    <a:gd name="T2" fmla="*/ 2 h 2"/>
                    <a:gd name="T3" fmla="*/ 1 h 2"/>
                    <a:gd name="T4" fmla="*/ 1 h 2"/>
                    <a:gd name="T5" fmla="*/ 0 h 2"/>
                    <a:gd name="T6" fmla="*/ 0 h 2"/>
                    <a:gd name="T7" fmla="*/ 1 h 2"/>
                    <a:gd name="T8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</p:grpSp>
          <p:sp>
            <p:nvSpPr>
              <p:cNvPr id="75" name="Freeform 10"/>
              <p:cNvSpPr>
                <a:spLocks noEditPoints="1"/>
              </p:cNvSpPr>
              <p:nvPr/>
            </p:nvSpPr>
            <p:spPr bwMode="auto">
              <a:xfrm>
                <a:off x="1648023" y="3416159"/>
                <a:ext cx="302136" cy="295758"/>
              </a:xfrm>
              <a:custGeom>
                <a:avLst/>
                <a:gdLst>
                  <a:gd name="T0" fmla="*/ 794 w 3251"/>
                  <a:gd name="T1" fmla="*/ 2673 h 3184"/>
                  <a:gd name="T2" fmla="*/ 794 w 3251"/>
                  <a:gd name="T3" fmla="*/ 1532 h 3184"/>
                  <a:gd name="T4" fmla="*/ 919 w 3251"/>
                  <a:gd name="T5" fmla="*/ 1532 h 3184"/>
                  <a:gd name="T6" fmla="*/ 919 w 3251"/>
                  <a:gd name="T7" fmla="*/ 1391 h 3184"/>
                  <a:gd name="T8" fmla="*/ 280 w 3251"/>
                  <a:gd name="T9" fmla="*/ 1391 h 3184"/>
                  <a:gd name="T10" fmla="*/ 280 w 3251"/>
                  <a:gd name="T11" fmla="*/ 1520 h 3184"/>
                  <a:gd name="T12" fmla="*/ 405 w 3251"/>
                  <a:gd name="T13" fmla="*/ 1520 h 3184"/>
                  <a:gd name="T14" fmla="*/ 405 w 3251"/>
                  <a:gd name="T15" fmla="*/ 2673 h 3184"/>
                  <a:gd name="T16" fmla="*/ 794 w 3251"/>
                  <a:gd name="T17" fmla="*/ 2673 h 3184"/>
                  <a:gd name="T18" fmla="*/ 80 w 3251"/>
                  <a:gd name="T19" fmla="*/ 1266 h 3184"/>
                  <a:gd name="T20" fmla="*/ 3176 w 3251"/>
                  <a:gd name="T21" fmla="*/ 1266 h 3184"/>
                  <a:gd name="T22" fmla="*/ 3177 w 3251"/>
                  <a:gd name="T23" fmla="*/ 1117 h 3184"/>
                  <a:gd name="T24" fmla="*/ 1625 w 3251"/>
                  <a:gd name="T25" fmla="*/ 0 h 3184"/>
                  <a:gd name="T26" fmla="*/ 80 w 3251"/>
                  <a:gd name="T27" fmla="*/ 1117 h 3184"/>
                  <a:gd name="T28" fmla="*/ 80 w 3251"/>
                  <a:gd name="T29" fmla="*/ 1266 h 3184"/>
                  <a:gd name="T30" fmla="*/ 1625 w 3251"/>
                  <a:gd name="T31" fmla="*/ 528 h 3184"/>
                  <a:gd name="T32" fmla="*/ 1849 w 3251"/>
                  <a:gd name="T33" fmla="*/ 752 h 3184"/>
                  <a:gd name="T34" fmla="*/ 1625 w 3251"/>
                  <a:gd name="T35" fmla="*/ 976 h 3184"/>
                  <a:gd name="T36" fmla="*/ 1401 w 3251"/>
                  <a:gd name="T37" fmla="*/ 752 h 3184"/>
                  <a:gd name="T38" fmla="*/ 1625 w 3251"/>
                  <a:gd name="T39" fmla="*/ 528 h 3184"/>
                  <a:gd name="T40" fmla="*/ 157 w 3251"/>
                  <a:gd name="T41" fmla="*/ 2928 h 3184"/>
                  <a:gd name="T42" fmla="*/ 3099 w 3251"/>
                  <a:gd name="T43" fmla="*/ 2928 h 3184"/>
                  <a:gd name="T44" fmla="*/ 3099 w 3251"/>
                  <a:gd name="T45" fmla="*/ 2803 h 3184"/>
                  <a:gd name="T46" fmla="*/ 157 w 3251"/>
                  <a:gd name="T47" fmla="*/ 2803 h 3184"/>
                  <a:gd name="T48" fmla="*/ 157 w 3251"/>
                  <a:gd name="T49" fmla="*/ 2928 h 3184"/>
                  <a:gd name="T50" fmla="*/ 29 w 3251"/>
                  <a:gd name="T51" fmla="*/ 3184 h 3184"/>
                  <a:gd name="T52" fmla="*/ 3227 w 3251"/>
                  <a:gd name="T53" fmla="*/ 3184 h 3184"/>
                  <a:gd name="T54" fmla="*/ 3227 w 3251"/>
                  <a:gd name="T55" fmla="*/ 3067 h 3184"/>
                  <a:gd name="T56" fmla="*/ 29 w 3251"/>
                  <a:gd name="T57" fmla="*/ 3067 h 3184"/>
                  <a:gd name="T58" fmla="*/ 29 w 3251"/>
                  <a:gd name="T59" fmla="*/ 3184 h 3184"/>
                  <a:gd name="T60" fmla="*/ 1822 w 3251"/>
                  <a:gd name="T61" fmla="*/ 2673 h 3184"/>
                  <a:gd name="T62" fmla="*/ 1822 w 3251"/>
                  <a:gd name="T63" fmla="*/ 1524 h 3184"/>
                  <a:gd name="T64" fmla="*/ 1948 w 3251"/>
                  <a:gd name="T65" fmla="*/ 1524 h 3184"/>
                  <a:gd name="T66" fmla="*/ 1948 w 3251"/>
                  <a:gd name="T67" fmla="*/ 1399 h 3184"/>
                  <a:gd name="T68" fmla="*/ 1308 w 3251"/>
                  <a:gd name="T69" fmla="*/ 1399 h 3184"/>
                  <a:gd name="T70" fmla="*/ 1308 w 3251"/>
                  <a:gd name="T71" fmla="*/ 1520 h 3184"/>
                  <a:gd name="T72" fmla="*/ 1433 w 3251"/>
                  <a:gd name="T73" fmla="*/ 1520 h 3184"/>
                  <a:gd name="T74" fmla="*/ 1433 w 3251"/>
                  <a:gd name="T75" fmla="*/ 2673 h 3184"/>
                  <a:gd name="T76" fmla="*/ 1822 w 3251"/>
                  <a:gd name="T77" fmla="*/ 2673 h 3184"/>
                  <a:gd name="T78" fmla="*/ 2843 w 3251"/>
                  <a:gd name="T79" fmla="*/ 2673 h 3184"/>
                  <a:gd name="T80" fmla="*/ 2843 w 3251"/>
                  <a:gd name="T81" fmla="*/ 1524 h 3184"/>
                  <a:gd name="T82" fmla="*/ 2968 w 3251"/>
                  <a:gd name="T83" fmla="*/ 1524 h 3184"/>
                  <a:gd name="T84" fmla="*/ 2968 w 3251"/>
                  <a:gd name="T85" fmla="*/ 1399 h 3184"/>
                  <a:gd name="T86" fmla="*/ 2329 w 3251"/>
                  <a:gd name="T87" fmla="*/ 1399 h 3184"/>
                  <a:gd name="T88" fmla="*/ 2329 w 3251"/>
                  <a:gd name="T89" fmla="*/ 1520 h 3184"/>
                  <a:gd name="T90" fmla="*/ 2454 w 3251"/>
                  <a:gd name="T91" fmla="*/ 1520 h 3184"/>
                  <a:gd name="T92" fmla="*/ 2454 w 3251"/>
                  <a:gd name="T93" fmla="*/ 2673 h 3184"/>
                  <a:gd name="T94" fmla="*/ 2843 w 3251"/>
                  <a:gd name="T95" fmla="*/ 2673 h 3184"/>
                  <a:gd name="T96" fmla="*/ 2843 w 3251"/>
                  <a:gd name="T97" fmla="*/ 2673 h 3184"/>
                  <a:gd name="T98" fmla="*/ 2843 w 3251"/>
                  <a:gd name="T99" fmla="*/ 2673 h 3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51" h="3184">
                    <a:moveTo>
                      <a:pt x="794" y="2673"/>
                    </a:moveTo>
                    <a:cubicBezTo>
                      <a:pt x="794" y="1532"/>
                      <a:pt x="794" y="1532"/>
                      <a:pt x="794" y="1532"/>
                    </a:cubicBezTo>
                    <a:cubicBezTo>
                      <a:pt x="919" y="1532"/>
                      <a:pt x="919" y="1532"/>
                      <a:pt x="919" y="1532"/>
                    </a:cubicBezTo>
                    <a:cubicBezTo>
                      <a:pt x="919" y="1391"/>
                      <a:pt x="919" y="1391"/>
                      <a:pt x="919" y="1391"/>
                    </a:cubicBezTo>
                    <a:cubicBezTo>
                      <a:pt x="280" y="1391"/>
                      <a:pt x="280" y="1391"/>
                      <a:pt x="280" y="1391"/>
                    </a:cubicBezTo>
                    <a:cubicBezTo>
                      <a:pt x="280" y="1520"/>
                      <a:pt x="280" y="1520"/>
                      <a:pt x="280" y="1520"/>
                    </a:cubicBezTo>
                    <a:cubicBezTo>
                      <a:pt x="405" y="1520"/>
                      <a:pt x="405" y="1520"/>
                      <a:pt x="405" y="1520"/>
                    </a:cubicBezTo>
                    <a:cubicBezTo>
                      <a:pt x="405" y="2673"/>
                      <a:pt x="405" y="2673"/>
                      <a:pt x="405" y="2673"/>
                    </a:cubicBezTo>
                    <a:cubicBezTo>
                      <a:pt x="794" y="2673"/>
                      <a:pt x="794" y="2673"/>
                      <a:pt x="794" y="2673"/>
                    </a:cubicBezTo>
                    <a:close/>
                    <a:moveTo>
                      <a:pt x="80" y="1266"/>
                    </a:moveTo>
                    <a:cubicBezTo>
                      <a:pt x="3176" y="1266"/>
                      <a:pt x="3176" y="1266"/>
                      <a:pt x="3176" y="1266"/>
                    </a:cubicBezTo>
                    <a:cubicBezTo>
                      <a:pt x="3251" y="1233"/>
                      <a:pt x="3247" y="1163"/>
                      <a:pt x="3177" y="1117"/>
                    </a:cubicBezTo>
                    <a:cubicBezTo>
                      <a:pt x="3107" y="1070"/>
                      <a:pt x="1625" y="0"/>
                      <a:pt x="1625" y="0"/>
                    </a:cubicBezTo>
                    <a:cubicBezTo>
                      <a:pt x="1625" y="0"/>
                      <a:pt x="154" y="1070"/>
                      <a:pt x="80" y="1117"/>
                    </a:cubicBezTo>
                    <a:cubicBezTo>
                      <a:pt x="5" y="1163"/>
                      <a:pt x="0" y="1233"/>
                      <a:pt x="80" y="1266"/>
                    </a:cubicBezTo>
                    <a:close/>
                    <a:moveTo>
                      <a:pt x="1625" y="528"/>
                    </a:moveTo>
                    <a:cubicBezTo>
                      <a:pt x="1749" y="528"/>
                      <a:pt x="1849" y="629"/>
                      <a:pt x="1849" y="752"/>
                    </a:cubicBezTo>
                    <a:cubicBezTo>
                      <a:pt x="1849" y="876"/>
                      <a:pt x="1749" y="976"/>
                      <a:pt x="1625" y="976"/>
                    </a:cubicBezTo>
                    <a:cubicBezTo>
                      <a:pt x="1502" y="976"/>
                      <a:pt x="1401" y="876"/>
                      <a:pt x="1401" y="752"/>
                    </a:cubicBezTo>
                    <a:cubicBezTo>
                      <a:pt x="1401" y="629"/>
                      <a:pt x="1502" y="528"/>
                      <a:pt x="1625" y="528"/>
                    </a:cubicBezTo>
                    <a:close/>
                    <a:moveTo>
                      <a:pt x="157" y="2928"/>
                    </a:moveTo>
                    <a:cubicBezTo>
                      <a:pt x="3099" y="2928"/>
                      <a:pt x="3099" y="2928"/>
                      <a:pt x="3099" y="2928"/>
                    </a:cubicBezTo>
                    <a:cubicBezTo>
                      <a:pt x="3099" y="2803"/>
                      <a:pt x="3099" y="2803"/>
                      <a:pt x="3099" y="2803"/>
                    </a:cubicBezTo>
                    <a:cubicBezTo>
                      <a:pt x="157" y="2803"/>
                      <a:pt x="157" y="2803"/>
                      <a:pt x="157" y="2803"/>
                    </a:cubicBezTo>
                    <a:cubicBezTo>
                      <a:pt x="157" y="2928"/>
                      <a:pt x="157" y="2928"/>
                      <a:pt x="157" y="2928"/>
                    </a:cubicBezTo>
                    <a:close/>
                    <a:moveTo>
                      <a:pt x="29" y="3184"/>
                    </a:moveTo>
                    <a:cubicBezTo>
                      <a:pt x="3227" y="3184"/>
                      <a:pt x="3227" y="3184"/>
                      <a:pt x="3227" y="3184"/>
                    </a:cubicBezTo>
                    <a:cubicBezTo>
                      <a:pt x="3227" y="3067"/>
                      <a:pt x="3227" y="3067"/>
                      <a:pt x="3227" y="3067"/>
                    </a:cubicBezTo>
                    <a:cubicBezTo>
                      <a:pt x="29" y="3067"/>
                      <a:pt x="29" y="3067"/>
                      <a:pt x="29" y="3067"/>
                    </a:cubicBezTo>
                    <a:cubicBezTo>
                      <a:pt x="29" y="3184"/>
                      <a:pt x="29" y="3184"/>
                      <a:pt x="29" y="3184"/>
                    </a:cubicBezTo>
                    <a:close/>
                    <a:moveTo>
                      <a:pt x="1822" y="2673"/>
                    </a:moveTo>
                    <a:cubicBezTo>
                      <a:pt x="1822" y="1524"/>
                      <a:pt x="1822" y="1524"/>
                      <a:pt x="1822" y="1524"/>
                    </a:cubicBezTo>
                    <a:cubicBezTo>
                      <a:pt x="1948" y="1524"/>
                      <a:pt x="1948" y="1524"/>
                      <a:pt x="1948" y="1524"/>
                    </a:cubicBezTo>
                    <a:cubicBezTo>
                      <a:pt x="1948" y="1399"/>
                      <a:pt x="1948" y="1399"/>
                      <a:pt x="1948" y="1399"/>
                    </a:cubicBezTo>
                    <a:cubicBezTo>
                      <a:pt x="1308" y="1399"/>
                      <a:pt x="1308" y="1399"/>
                      <a:pt x="1308" y="1399"/>
                    </a:cubicBezTo>
                    <a:cubicBezTo>
                      <a:pt x="1308" y="1520"/>
                      <a:pt x="1308" y="1520"/>
                      <a:pt x="1308" y="1520"/>
                    </a:cubicBezTo>
                    <a:cubicBezTo>
                      <a:pt x="1433" y="1520"/>
                      <a:pt x="1433" y="1520"/>
                      <a:pt x="1433" y="1520"/>
                    </a:cubicBezTo>
                    <a:cubicBezTo>
                      <a:pt x="1433" y="2673"/>
                      <a:pt x="1433" y="2673"/>
                      <a:pt x="1433" y="2673"/>
                    </a:cubicBezTo>
                    <a:cubicBezTo>
                      <a:pt x="1822" y="2673"/>
                      <a:pt x="1822" y="2673"/>
                      <a:pt x="1822" y="2673"/>
                    </a:cubicBezTo>
                    <a:close/>
                    <a:moveTo>
                      <a:pt x="2843" y="2673"/>
                    </a:moveTo>
                    <a:cubicBezTo>
                      <a:pt x="2843" y="1524"/>
                      <a:pt x="2843" y="1524"/>
                      <a:pt x="2843" y="1524"/>
                    </a:cubicBezTo>
                    <a:cubicBezTo>
                      <a:pt x="2968" y="1524"/>
                      <a:pt x="2968" y="1524"/>
                      <a:pt x="2968" y="1524"/>
                    </a:cubicBezTo>
                    <a:cubicBezTo>
                      <a:pt x="2968" y="1399"/>
                      <a:pt x="2968" y="1399"/>
                      <a:pt x="2968" y="1399"/>
                    </a:cubicBezTo>
                    <a:cubicBezTo>
                      <a:pt x="2329" y="1399"/>
                      <a:pt x="2329" y="1399"/>
                      <a:pt x="2329" y="1399"/>
                    </a:cubicBezTo>
                    <a:cubicBezTo>
                      <a:pt x="2329" y="1520"/>
                      <a:pt x="2329" y="1520"/>
                      <a:pt x="2329" y="1520"/>
                    </a:cubicBezTo>
                    <a:cubicBezTo>
                      <a:pt x="2454" y="1520"/>
                      <a:pt x="2454" y="1520"/>
                      <a:pt x="2454" y="1520"/>
                    </a:cubicBezTo>
                    <a:cubicBezTo>
                      <a:pt x="2454" y="2673"/>
                      <a:pt x="2454" y="2673"/>
                      <a:pt x="2454" y="2673"/>
                    </a:cubicBezTo>
                    <a:cubicBezTo>
                      <a:pt x="2843" y="2673"/>
                      <a:pt x="2843" y="2673"/>
                      <a:pt x="2843" y="2673"/>
                    </a:cubicBezTo>
                    <a:close/>
                    <a:moveTo>
                      <a:pt x="2843" y="2673"/>
                    </a:moveTo>
                    <a:cubicBezTo>
                      <a:pt x="2843" y="2673"/>
                      <a:pt x="2843" y="2673"/>
                      <a:pt x="2843" y="2673"/>
                    </a:cubicBezTo>
                  </a:path>
                </a:pathLst>
              </a:custGeom>
              <a:solidFill>
                <a:srgbClr val="5C4A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DBC9B8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2789692" y="3422139"/>
              <a:ext cx="2517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选题背景及内容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97246" y="4459116"/>
            <a:ext cx="4892676" cy="877887"/>
            <a:chOff x="1381579" y="4296513"/>
            <a:chExt cx="4892676" cy="877887"/>
          </a:xfrm>
        </p:grpSpPr>
        <p:grpSp>
          <p:nvGrpSpPr>
            <p:cNvPr id="63" name="组合 62"/>
            <p:cNvGrpSpPr/>
            <p:nvPr/>
          </p:nvGrpSpPr>
          <p:grpSpPr>
            <a:xfrm>
              <a:off x="1381579" y="4296513"/>
              <a:ext cx="4892676" cy="877887"/>
              <a:chOff x="3486150" y="4230688"/>
              <a:chExt cx="4892676" cy="877887"/>
            </a:xfrm>
          </p:grpSpPr>
          <p:sp>
            <p:nvSpPr>
              <p:cNvPr id="64" name="Freeform 21"/>
              <p:cNvSpPr/>
              <p:nvPr/>
            </p:nvSpPr>
            <p:spPr bwMode="auto">
              <a:xfrm>
                <a:off x="4089400" y="4314825"/>
                <a:ext cx="4271963" cy="709612"/>
              </a:xfrm>
              <a:custGeom>
                <a:avLst/>
                <a:gdLst>
                  <a:gd name="T0" fmla="*/ 237 w 255"/>
                  <a:gd name="T1" fmla="*/ 0 h 42"/>
                  <a:gd name="T2" fmla="*/ 126 w 255"/>
                  <a:gd name="T3" fmla="*/ 0 h 42"/>
                  <a:gd name="T4" fmla="*/ 112 w 255"/>
                  <a:gd name="T5" fmla="*/ 0 h 42"/>
                  <a:gd name="T6" fmla="*/ 1 w 255"/>
                  <a:gd name="T7" fmla="*/ 0 h 42"/>
                  <a:gd name="T8" fmla="*/ 12 w 255"/>
                  <a:gd name="T9" fmla="*/ 21 h 42"/>
                  <a:gd name="T10" fmla="*/ 0 w 255"/>
                  <a:gd name="T11" fmla="*/ 42 h 42"/>
                  <a:gd name="T12" fmla="*/ 111 w 255"/>
                  <a:gd name="T13" fmla="*/ 42 h 42"/>
                  <a:gd name="T14" fmla="*/ 126 w 255"/>
                  <a:gd name="T15" fmla="*/ 42 h 42"/>
                  <a:gd name="T16" fmla="*/ 237 w 255"/>
                  <a:gd name="T17" fmla="*/ 42 h 42"/>
                  <a:gd name="T18" fmla="*/ 255 w 255"/>
                  <a:gd name="T19" fmla="*/ 21 h 42"/>
                  <a:gd name="T20" fmla="*/ 237 w 255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5" h="42">
                    <a:moveTo>
                      <a:pt x="237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2" y="8"/>
                      <a:pt x="12" y="21"/>
                    </a:cubicBezTo>
                    <a:cubicBezTo>
                      <a:pt x="12" y="36"/>
                      <a:pt x="0" y="42"/>
                      <a:pt x="0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47" y="42"/>
                      <a:pt x="255" y="33"/>
                      <a:pt x="255" y="21"/>
                    </a:cubicBezTo>
                    <a:cubicBezTo>
                      <a:pt x="255" y="9"/>
                      <a:pt x="247" y="0"/>
                      <a:pt x="237" y="0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65" name="Freeform 22"/>
              <p:cNvSpPr>
                <a:spLocks noEditPoints="1"/>
              </p:cNvSpPr>
              <p:nvPr/>
            </p:nvSpPr>
            <p:spPr bwMode="auto">
              <a:xfrm>
                <a:off x="4038600" y="4298950"/>
                <a:ext cx="4340226" cy="742950"/>
              </a:xfrm>
              <a:custGeom>
                <a:avLst/>
                <a:gdLst>
                  <a:gd name="T0" fmla="*/ 240 w 259"/>
                  <a:gd name="T1" fmla="*/ 44 h 44"/>
                  <a:gd name="T2" fmla="*/ 0 w 259"/>
                  <a:gd name="T3" fmla="*/ 44 h 44"/>
                  <a:gd name="T4" fmla="*/ 3 w 259"/>
                  <a:gd name="T5" fmla="*/ 43 h 44"/>
                  <a:gd name="T6" fmla="*/ 15 w 259"/>
                  <a:gd name="T7" fmla="*/ 22 h 44"/>
                  <a:gd name="T8" fmla="*/ 3 w 259"/>
                  <a:gd name="T9" fmla="*/ 1 h 44"/>
                  <a:gd name="T10" fmla="*/ 2 w 259"/>
                  <a:gd name="T11" fmla="*/ 0 h 44"/>
                  <a:gd name="T12" fmla="*/ 240 w 259"/>
                  <a:gd name="T13" fmla="*/ 0 h 44"/>
                  <a:gd name="T14" fmla="*/ 259 w 259"/>
                  <a:gd name="T15" fmla="*/ 22 h 44"/>
                  <a:gd name="T16" fmla="*/ 240 w 259"/>
                  <a:gd name="T17" fmla="*/ 44 h 44"/>
                  <a:gd name="T18" fmla="*/ 5 w 259"/>
                  <a:gd name="T19" fmla="*/ 42 h 44"/>
                  <a:gd name="T20" fmla="*/ 240 w 259"/>
                  <a:gd name="T21" fmla="*/ 42 h 44"/>
                  <a:gd name="T22" fmla="*/ 258 w 259"/>
                  <a:gd name="T23" fmla="*/ 22 h 44"/>
                  <a:gd name="T24" fmla="*/ 240 w 259"/>
                  <a:gd name="T25" fmla="*/ 1 h 44"/>
                  <a:gd name="T26" fmla="*/ 5 w 259"/>
                  <a:gd name="T27" fmla="*/ 1 h 44"/>
                  <a:gd name="T28" fmla="*/ 16 w 259"/>
                  <a:gd name="T29" fmla="*/ 22 h 44"/>
                  <a:gd name="T30" fmla="*/ 5 w 259"/>
                  <a:gd name="T31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9" h="44">
                    <a:moveTo>
                      <a:pt x="240" y="4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2"/>
                      <a:pt x="15" y="36"/>
                      <a:pt x="15" y="22"/>
                    </a:cubicBezTo>
                    <a:cubicBezTo>
                      <a:pt x="15" y="10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0" y="0"/>
                      <a:pt x="259" y="10"/>
                      <a:pt x="259" y="22"/>
                    </a:cubicBezTo>
                    <a:cubicBezTo>
                      <a:pt x="259" y="34"/>
                      <a:pt x="250" y="44"/>
                      <a:pt x="240" y="44"/>
                    </a:cubicBezTo>
                    <a:close/>
                    <a:moveTo>
                      <a:pt x="5" y="42"/>
                    </a:moveTo>
                    <a:cubicBezTo>
                      <a:pt x="240" y="42"/>
                      <a:pt x="240" y="42"/>
                      <a:pt x="240" y="42"/>
                    </a:cubicBezTo>
                    <a:cubicBezTo>
                      <a:pt x="250" y="42"/>
                      <a:pt x="258" y="33"/>
                      <a:pt x="258" y="22"/>
                    </a:cubicBezTo>
                    <a:cubicBezTo>
                      <a:pt x="258" y="11"/>
                      <a:pt x="250" y="1"/>
                      <a:pt x="24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9" y="4"/>
                      <a:pt x="16" y="12"/>
                      <a:pt x="16" y="22"/>
                    </a:cubicBezTo>
                    <a:cubicBezTo>
                      <a:pt x="16" y="33"/>
                      <a:pt x="8" y="40"/>
                      <a:pt x="5" y="42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66" name="Freeform 23"/>
              <p:cNvSpPr>
                <a:spLocks noEditPoints="1"/>
              </p:cNvSpPr>
              <p:nvPr/>
            </p:nvSpPr>
            <p:spPr bwMode="auto">
              <a:xfrm>
                <a:off x="3486150" y="4230688"/>
                <a:ext cx="871538" cy="877887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6 h 52"/>
                  <a:gd name="T12" fmla="*/ 5 w 52"/>
                  <a:gd name="T13" fmla="*/ 26 h 52"/>
                  <a:gd name="T14" fmla="*/ 26 w 52"/>
                  <a:gd name="T15" fmla="*/ 6 h 52"/>
                  <a:gd name="T16" fmla="*/ 46 w 52"/>
                  <a:gd name="T17" fmla="*/ 26 h 52"/>
                  <a:gd name="T18" fmla="*/ 26 w 52"/>
                  <a:gd name="T19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lose/>
                    <a:moveTo>
                      <a:pt x="26" y="46"/>
                    </a:moveTo>
                    <a:cubicBezTo>
                      <a:pt x="15" y="46"/>
                      <a:pt x="5" y="37"/>
                      <a:pt x="5" y="26"/>
                    </a:cubicBezTo>
                    <a:cubicBezTo>
                      <a:pt x="5" y="15"/>
                      <a:pt x="15" y="6"/>
                      <a:pt x="26" y="6"/>
                    </a:cubicBezTo>
                    <a:cubicBezTo>
                      <a:pt x="37" y="6"/>
                      <a:pt x="46" y="15"/>
                      <a:pt x="46" y="26"/>
                    </a:cubicBezTo>
                    <a:cubicBezTo>
                      <a:pt x="46" y="37"/>
                      <a:pt x="37" y="46"/>
                      <a:pt x="26" y="46"/>
                    </a:cubicBezTo>
                    <a:close/>
                  </a:path>
                </a:pathLst>
              </a:custGeom>
              <a:solidFill>
                <a:srgbClr val="DBC9B8"/>
              </a:solidFill>
              <a:ln w="9525">
                <a:solidFill>
                  <a:srgbClr val="5C4A4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67" name="Freeform 24"/>
              <p:cNvSpPr>
                <a:spLocks noEditPoints="1"/>
              </p:cNvSpPr>
              <p:nvPr/>
            </p:nvSpPr>
            <p:spPr bwMode="auto">
              <a:xfrm>
                <a:off x="3502025" y="4248150"/>
                <a:ext cx="838200" cy="844550"/>
              </a:xfrm>
              <a:custGeom>
                <a:avLst/>
                <a:gdLst>
                  <a:gd name="T0" fmla="*/ 25 w 50"/>
                  <a:gd name="T1" fmla="*/ 0 h 50"/>
                  <a:gd name="T2" fmla="*/ 0 w 50"/>
                  <a:gd name="T3" fmla="*/ 25 h 50"/>
                  <a:gd name="T4" fmla="*/ 25 w 50"/>
                  <a:gd name="T5" fmla="*/ 50 h 50"/>
                  <a:gd name="T6" fmla="*/ 50 w 50"/>
                  <a:gd name="T7" fmla="*/ 25 h 50"/>
                  <a:gd name="T8" fmla="*/ 25 w 50"/>
                  <a:gd name="T9" fmla="*/ 0 h 50"/>
                  <a:gd name="T10" fmla="*/ 25 w 50"/>
                  <a:gd name="T11" fmla="*/ 44 h 50"/>
                  <a:gd name="T12" fmla="*/ 5 w 50"/>
                  <a:gd name="T13" fmla="*/ 25 h 50"/>
                  <a:gd name="T14" fmla="*/ 25 w 50"/>
                  <a:gd name="T15" fmla="*/ 5 h 50"/>
                  <a:gd name="T16" fmla="*/ 44 w 50"/>
                  <a:gd name="T17" fmla="*/ 25 h 50"/>
                  <a:gd name="T18" fmla="*/ 25 w 50"/>
                  <a:gd name="T1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8" y="50"/>
                      <a:pt x="50" y="39"/>
                      <a:pt x="50" y="25"/>
                    </a:cubicBezTo>
                    <a:cubicBezTo>
                      <a:pt x="50" y="11"/>
                      <a:pt x="38" y="0"/>
                      <a:pt x="25" y="0"/>
                    </a:cubicBezTo>
                    <a:close/>
                    <a:moveTo>
                      <a:pt x="25" y="44"/>
                    </a:moveTo>
                    <a:cubicBezTo>
                      <a:pt x="14" y="44"/>
                      <a:pt x="5" y="36"/>
                      <a:pt x="5" y="25"/>
                    </a:cubicBezTo>
                    <a:cubicBezTo>
                      <a:pt x="5" y="14"/>
                      <a:pt x="14" y="5"/>
                      <a:pt x="25" y="5"/>
                    </a:cubicBezTo>
                    <a:cubicBezTo>
                      <a:pt x="36" y="5"/>
                      <a:pt x="44" y="14"/>
                      <a:pt x="44" y="25"/>
                    </a:cubicBezTo>
                    <a:cubicBezTo>
                      <a:pt x="44" y="36"/>
                      <a:pt x="36" y="44"/>
                      <a:pt x="25" y="44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3652838" y="4400550"/>
                <a:ext cx="520700" cy="522287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69" name="Freeform 26"/>
              <p:cNvSpPr/>
              <p:nvPr/>
            </p:nvSpPr>
            <p:spPr bwMode="auto">
              <a:xfrm>
                <a:off x="3987800" y="4602163"/>
                <a:ext cx="101600" cy="119062"/>
              </a:xfrm>
              <a:custGeom>
                <a:avLst/>
                <a:gdLst>
                  <a:gd name="T0" fmla="*/ 0 w 6"/>
                  <a:gd name="T1" fmla="*/ 3 h 7"/>
                  <a:gd name="T2" fmla="*/ 2 w 6"/>
                  <a:gd name="T3" fmla="*/ 6 h 7"/>
                  <a:gd name="T4" fmla="*/ 6 w 6"/>
                  <a:gd name="T5" fmla="*/ 4 h 7"/>
                  <a:gd name="T6" fmla="*/ 4 w 6"/>
                  <a:gd name="T7" fmla="*/ 0 h 7"/>
                  <a:gd name="T8" fmla="*/ 0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5" y="7"/>
                      <a:pt x="6" y="4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70" name="Freeform 27"/>
              <p:cNvSpPr/>
              <p:nvPr/>
            </p:nvSpPr>
            <p:spPr bwMode="auto">
              <a:xfrm>
                <a:off x="3938588" y="4686300"/>
                <a:ext cx="150813" cy="152400"/>
              </a:xfrm>
              <a:custGeom>
                <a:avLst/>
                <a:gdLst>
                  <a:gd name="T0" fmla="*/ 9 w 9"/>
                  <a:gd name="T1" fmla="*/ 0 h 9"/>
                  <a:gd name="T2" fmla="*/ 5 w 9"/>
                  <a:gd name="T3" fmla="*/ 2 h 9"/>
                  <a:gd name="T4" fmla="*/ 3 w 9"/>
                  <a:gd name="T5" fmla="*/ 2 h 9"/>
                  <a:gd name="T6" fmla="*/ 3 w 9"/>
                  <a:gd name="T7" fmla="*/ 0 h 9"/>
                  <a:gd name="T8" fmla="*/ 0 w 9"/>
                  <a:gd name="T9" fmla="*/ 5 h 9"/>
                  <a:gd name="T10" fmla="*/ 2 w 9"/>
                  <a:gd name="T11" fmla="*/ 9 h 9"/>
                  <a:gd name="T12" fmla="*/ 2 w 9"/>
                  <a:gd name="T13" fmla="*/ 7 h 9"/>
                  <a:gd name="T14" fmla="*/ 5 w 9"/>
                  <a:gd name="T15" fmla="*/ 7 h 9"/>
                  <a:gd name="T16" fmla="*/ 6 w 9"/>
                  <a:gd name="T17" fmla="*/ 6 h 9"/>
                  <a:gd name="T18" fmla="*/ 9 w 9"/>
                  <a:gd name="T19" fmla="*/ 2 h 9"/>
                  <a:gd name="T20" fmla="*/ 9 w 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9" y="0"/>
                      <a:pt x="9" y="2"/>
                      <a:pt x="5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0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71" name="Freeform 28"/>
              <p:cNvSpPr/>
              <p:nvPr/>
            </p:nvSpPr>
            <p:spPr bwMode="auto">
              <a:xfrm>
                <a:off x="3803650" y="4737100"/>
                <a:ext cx="101600" cy="68262"/>
              </a:xfrm>
              <a:custGeom>
                <a:avLst/>
                <a:gdLst>
                  <a:gd name="T0" fmla="*/ 6 w 6"/>
                  <a:gd name="T1" fmla="*/ 0 h 4"/>
                  <a:gd name="T2" fmla="*/ 2 w 6"/>
                  <a:gd name="T3" fmla="*/ 0 h 4"/>
                  <a:gd name="T4" fmla="*/ 2 w 6"/>
                  <a:gd name="T5" fmla="*/ 4 h 4"/>
                  <a:gd name="T6" fmla="*/ 6 w 6"/>
                  <a:gd name="T7" fmla="*/ 4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2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72" name="Freeform 29"/>
              <p:cNvSpPr/>
              <p:nvPr/>
            </p:nvSpPr>
            <p:spPr bwMode="auto">
              <a:xfrm>
                <a:off x="3754438" y="4619625"/>
                <a:ext cx="117475" cy="185737"/>
              </a:xfrm>
              <a:custGeom>
                <a:avLst/>
                <a:gdLst>
                  <a:gd name="T0" fmla="*/ 4 w 7"/>
                  <a:gd name="T1" fmla="*/ 11 h 11"/>
                  <a:gd name="T2" fmla="*/ 4 w 7"/>
                  <a:gd name="T3" fmla="*/ 7 h 11"/>
                  <a:gd name="T4" fmla="*/ 5 w 7"/>
                  <a:gd name="T5" fmla="*/ 4 h 11"/>
                  <a:gd name="T6" fmla="*/ 7 w 7"/>
                  <a:gd name="T7" fmla="*/ 5 h 11"/>
                  <a:gd name="T8" fmla="*/ 5 w 7"/>
                  <a:gd name="T9" fmla="*/ 0 h 11"/>
                  <a:gd name="T10" fmla="*/ 0 w 7"/>
                  <a:gd name="T11" fmla="*/ 1 h 11"/>
                  <a:gd name="T12" fmla="*/ 1 w 7"/>
                  <a:gd name="T13" fmla="*/ 2 h 11"/>
                  <a:gd name="T14" fmla="*/ 0 w 7"/>
                  <a:gd name="T15" fmla="*/ 4 h 11"/>
                  <a:gd name="T16" fmla="*/ 0 w 7"/>
                  <a:gd name="T17" fmla="*/ 5 h 11"/>
                  <a:gd name="T18" fmla="*/ 3 w 7"/>
                  <a:gd name="T19" fmla="*/ 10 h 11"/>
                  <a:gd name="T20" fmla="*/ 4 w 7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1">
                    <a:moveTo>
                      <a:pt x="4" y="11"/>
                    </a:moveTo>
                    <a:cubicBezTo>
                      <a:pt x="4" y="11"/>
                      <a:pt x="3" y="10"/>
                      <a:pt x="4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73" name="Freeform 30"/>
              <p:cNvSpPr/>
              <p:nvPr/>
            </p:nvSpPr>
            <p:spPr bwMode="auto">
              <a:xfrm>
                <a:off x="3803650" y="4518025"/>
                <a:ext cx="101600" cy="101600"/>
              </a:xfrm>
              <a:custGeom>
                <a:avLst/>
                <a:gdLst>
                  <a:gd name="T0" fmla="*/ 4 w 6"/>
                  <a:gd name="T1" fmla="*/ 6 h 6"/>
                  <a:gd name="T2" fmla="*/ 6 w 6"/>
                  <a:gd name="T3" fmla="*/ 3 h 6"/>
                  <a:gd name="T4" fmla="*/ 2 w 6"/>
                  <a:gd name="T5" fmla="*/ 0 h 6"/>
                  <a:gd name="T6" fmla="*/ 0 w 6"/>
                  <a:gd name="T7" fmla="*/ 4 h 6"/>
                  <a:gd name="T8" fmla="*/ 4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0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74" name="Freeform 31"/>
              <p:cNvSpPr/>
              <p:nvPr/>
            </p:nvSpPr>
            <p:spPr bwMode="auto">
              <a:xfrm>
                <a:off x="3854450" y="4500563"/>
                <a:ext cx="184150" cy="119062"/>
              </a:xfrm>
              <a:custGeom>
                <a:avLst/>
                <a:gdLst>
                  <a:gd name="T0" fmla="*/ 0 w 11"/>
                  <a:gd name="T1" fmla="*/ 1 h 7"/>
                  <a:gd name="T2" fmla="*/ 4 w 11"/>
                  <a:gd name="T3" fmla="*/ 3 h 7"/>
                  <a:gd name="T4" fmla="*/ 5 w 11"/>
                  <a:gd name="T5" fmla="*/ 5 h 7"/>
                  <a:gd name="T6" fmla="*/ 4 w 11"/>
                  <a:gd name="T7" fmla="*/ 6 h 7"/>
                  <a:gd name="T8" fmla="*/ 9 w 11"/>
                  <a:gd name="T9" fmla="*/ 7 h 7"/>
                  <a:gd name="T10" fmla="*/ 11 w 11"/>
                  <a:gd name="T11" fmla="*/ 2 h 7"/>
                  <a:gd name="T12" fmla="*/ 9 w 11"/>
                  <a:gd name="T13" fmla="*/ 3 h 7"/>
                  <a:gd name="T14" fmla="*/ 8 w 11"/>
                  <a:gd name="T15" fmla="*/ 1 h 7"/>
                  <a:gd name="T16" fmla="*/ 7 w 11"/>
                  <a:gd name="T17" fmla="*/ 0 h 7"/>
                  <a:gd name="T18" fmla="*/ 1 w 11"/>
                  <a:gd name="T19" fmla="*/ 0 h 7"/>
                  <a:gd name="T20" fmla="*/ 0 w 11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0" y="1"/>
                    </a:moveTo>
                    <a:cubicBezTo>
                      <a:pt x="0" y="1"/>
                      <a:pt x="2" y="0"/>
                      <a:pt x="4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2807920" y="4539820"/>
              <a:ext cx="2517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选题背景及内容</a:t>
              </a:r>
            </a:p>
          </p:txBody>
        </p:sp>
      </p:grpSp>
      <p:sp>
        <p:nvSpPr>
          <p:cNvPr id="82" name="矩形 1"/>
          <p:cNvSpPr>
            <a:spLocks noChangeArrowheads="1"/>
          </p:cNvSpPr>
          <p:nvPr/>
        </p:nvSpPr>
        <p:spPr bwMode="auto">
          <a:xfrm>
            <a:off x="6155192" y="2245231"/>
            <a:ext cx="51412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3" name="矩形 1"/>
          <p:cNvSpPr>
            <a:spLocks noChangeArrowheads="1"/>
          </p:cNvSpPr>
          <p:nvPr/>
        </p:nvSpPr>
        <p:spPr bwMode="auto">
          <a:xfrm>
            <a:off x="6155192" y="3384626"/>
            <a:ext cx="51412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4" name="矩形 1"/>
          <p:cNvSpPr>
            <a:spLocks noChangeArrowheads="1"/>
          </p:cNvSpPr>
          <p:nvPr/>
        </p:nvSpPr>
        <p:spPr bwMode="auto">
          <a:xfrm>
            <a:off x="6189934" y="4556427"/>
            <a:ext cx="51412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179783" y="654871"/>
            <a:ext cx="325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选题背景及内容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9783" y="654871"/>
            <a:ext cx="325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选题背景及内容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076161" y="1754771"/>
            <a:ext cx="3606801" cy="3770313"/>
            <a:chOff x="4292599" y="2015711"/>
            <a:chExt cx="3606801" cy="3770313"/>
          </a:xfrm>
        </p:grpSpPr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92599" y="2015711"/>
              <a:ext cx="3606801" cy="3770313"/>
              <a:chOff x="2625" y="1228"/>
              <a:chExt cx="2272" cy="2375"/>
            </a:xfrm>
          </p:grpSpPr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>
                <a:off x="3390" y="1228"/>
                <a:ext cx="742" cy="1133"/>
              </a:xfrm>
              <a:custGeom>
                <a:avLst/>
                <a:gdLst>
                  <a:gd name="T0" fmla="*/ 34 w 34"/>
                  <a:gd name="T1" fmla="*/ 18 h 52"/>
                  <a:gd name="T2" fmla="*/ 17 w 34"/>
                  <a:gd name="T3" fmla="*/ 1 h 52"/>
                  <a:gd name="T4" fmla="*/ 0 w 34"/>
                  <a:gd name="T5" fmla="*/ 18 h 52"/>
                  <a:gd name="T6" fmla="*/ 2 w 34"/>
                  <a:gd name="T7" fmla="*/ 26 h 52"/>
                  <a:gd name="T8" fmla="*/ 2 w 34"/>
                  <a:gd name="T9" fmla="*/ 26 h 52"/>
                  <a:gd name="T10" fmla="*/ 17 w 34"/>
                  <a:gd name="T11" fmla="*/ 52 h 52"/>
                  <a:gd name="T12" fmla="*/ 32 w 34"/>
                  <a:gd name="T13" fmla="*/ 26 h 52"/>
                  <a:gd name="T14" fmla="*/ 32 w 34"/>
                  <a:gd name="T15" fmla="*/ 26 h 52"/>
                  <a:gd name="T16" fmla="*/ 34 w 34"/>
                  <a:gd name="T17" fmla="*/ 18 h 52"/>
                  <a:gd name="T18" fmla="*/ 17 w 34"/>
                  <a:gd name="T19" fmla="*/ 32 h 52"/>
                  <a:gd name="T20" fmla="*/ 3 w 34"/>
                  <a:gd name="T21" fmla="*/ 18 h 52"/>
                  <a:gd name="T22" fmla="*/ 17 w 34"/>
                  <a:gd name="T23" fmla="*/ 3 h 52"/>
                  <a:gd name="T24" fmla="*/ 31 w 34"/>
                  <a:gd name="T25" fmla="*/ 18 h 52"/>
                  <a:gd name="T26" fmla="*/ 17 w 34"/>
                  <a:gd name="T2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34" y="18"/>
                    </a:moveTo>
                    <a:cubicBezTo>
                      <a:pt x="34" y="8"/>
                      <a:pt x="27" y="1"/>
                      <a:pt x="17" y="1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4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4"/>
                      <a:pt x="34" y="21"/>
                      <a:pt x="34" y="18"/>
                    </a:cubicBezTo>
                    <a:close/>
                    <a:moveTo>
                      <a:pt x="17" y="32"/>
                    </a:moveTo>
                    <a:cubicBezTo>
                      <a:pt x="9" y="32"/>
                      <a:pt x="3" y="26"/>
                      <a:pt x="3" y="18"/>
                    </a:cubicBezTo>
                    <a:cubicBezTo>
                      <a:pt x="3" y="10"/>
                      <a:pt x="9" y="3"/>
                      <a:pt x="17" y="3"/>
                    </a:cubicBezTo>
                    <a:cubicBezTo>
                      <a:pt x="25" y="3"/>
                      <a:pt x="31" y="10"/>
                      <a:pt x="31" y="18"/>
                    </a:cubicBezTo>
                    <a:cubicBezTo>
                      <a:pt x="31" y="26"/>
                      <a:pt x="25" y="32"/>
                      <a:pt x="17" y="32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3390" y="2470"/>
                <a:ext cx="742" cy="1133"/>
              </a:xfrm>
              <a:custGeom>
                <a:avLst/>
                <a:gdLst>
                  <a:gd name="T0" fmla="*/ 0 w 34"/>
                  <a:gd name="T1" fmla="*/ 35 h 52"/>
                  <a:gd name="T2" fmla="*/ 17 w 34"/>
                  <a:gd name="T3" fmla="*/ 52 h 52"/>
                  <a:gd name="T4" fmla="*/ 34 w 34"/>
                  <a:gd name="T5" fmla="*/ 35 h 52"/>
                  <a:gd name="T6" fmla="*/ 32 w 34"/>
                  <a:gd name="T7" fmla="*/ 26 h 52"/>
                  <a:gd name="T8" fmla="*/ 32 w 34"/>
                  <a:gd name="T9" fmla="*/ 26 h 52"/>
                  <a:gd name="T10" fmla="*/ 17 w 34"/>
                  <a:gd name="T11" fmla="*/ 0 h 52"/>
                  <a:gd name="T12" fmla="*/ 2 w 34"/>
                  <a:gd name="T13" fmla="*/ 26 h 52"/>
                  <a:gd name="T14" fmla="*/ 2 w 34"/>
                  <a:gd name="T15" fmla="*/ 26 h 52"/>
                  <a:gd name="T16" fmla="*/ 0 w 34"/>
                  <a:gd name="T17" fmla="*/ 35 h 52"/>
                  <a:gd name="T18" fmla="*/ 17 w 34"/>
                  <a:gd name="T19" fmla="*/ 21 h 52"/>
                  <a:gd name="T20" fmla="*/ 31 w 34"/>
                  <a:gd name="T21" fmla="*/ 35 h 52"/>
                  <a:gd name="T22" fmla="*/ 17 w 34"/>
                  <a:gd name="T23" fmla="*/ 49 h 52"/>
                  <a:gd name="T24" fmla="*/ 3 w 34"/>
                  <a:gd name="T25" fmla="*/ 35 h 52"/>
                  <a:gd name="T26" fmla="*/ 17 w 34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0" y="35"/>
                    </a:moveTo>
                    <a:cubicBezTo>
                      <a:pt x="0" y="44"/>
                      <a:pt x="8" y="52"/>
                      <a:pt x="17" y="52"/>
                    </a:cubicBezTo>
                    <a:cubicBezTo>
                      <a:pt x="27" y="52"/>
                      <a:pt x="34" y="44"/>
                      <a:pt x="34" y="35"/>
                    </a:cubicBezTo>
                    <a:cubicBezTo>
                      <a:pt x="34" y="32"/>
                      <a:pt x="34" y="29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9"/>
                      <a:pt x="0" y="32"/>
                      <a:pt x="0" y="35"/>
                    </a:cubicBezTo>
                    <a:close/>
                    <a:moveTo>
                      <a:pt x="17" y="21"/>
                    </a:moveTo>
                    <a:cubicBezTo>
                      <a:pt x="25" y="21"/>
                      <a:pt x="31" y="27"/>
                      <a:pt x="31" y="35"/>
                    </a:cubicBezTo>
                    <a:cubicBezTo>
                      <a:pt x="31" y="43"/>
                      <a:pt x="25" y="49"/>
                      <a:pt x="17" y="49"/>
                    </a:cubicBezTo>
                    <a:cubicBezTo>
                      <a:pt x="9" y="49"/>
                      <a:pt x="3" y="43"/>
                      <a:pt x="3" y="35"/>
                    </a:cubicBezTo>
                    <a:cubicBezTo>
                      <a:pt x="3" y="27"/>
                      <a:pt x="9" y="21"/>
                      <a:pt x="17" y="21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2625" y="1598"/>
                <a:ext cx="1092" cy="807"/>
              </a:xfrm>
              <a:custGeom>
                <a:avLst/>
                <a:gdLst>
                  <a:gd name="T0" fmla="*/ 29 w 50"/>
                  <a:gd name="T1" fmla="*/ 4 h 37"/>
                  <a:gd name="T2" fmla="*/ 5 w 50"/>
                  <a:gd name="T3" fmla="*/ 11 h 37"/>
                  <a:gd name="T4" fmla="*/ 11 w 50"/>
                  <a:gd name="T5" fmla="*/ 34 h 37"/>
                  <a:gd name="T6" fmla="*/ 20 w 50"/>
                  <a:gd name="T7" fmla="*/ 37 h 37"/>
                  <a:gd name="T8" fmla="*/ 20 w 50"/>
                  <a:gd name="T9" fmla="*/ 37 h 37"/>
                  <a:gd name="T10" fmla="*/ 50 w 50"/>
                  <a:gd name="T11" fmla="*/ 37 h 37"/>
                  <a:gd name="T12" fmla="*/ 35 w 50"/>
                  <a:gd name="T13" fmla="*/ 11 h 37"/>
                  <a:gd name="T14" fmla="*/ 35 w 50"/>
                  <a:gd name="T15" fmla="*/ 11 h 37"/>
                  <a:gd name="T16" fmla="*/ 29 w 50"/>
                  <a:gd name="T17" fmla="*/ 4 h 37"/>
                  <a:gd name="T18" fmla="*/ 32 w 50"/>
                  <a:gd name="T19" fmla="*/ 26 h 37"/>
                  <a:gd name="T20" fmla="*/ 13 w 50"/>
                  <a:gd name="T21" fmla="*/ 32 h 37"/>
                  <a:gd name="T22" fmla="*/ 8 w 50"/>
                  <a:gd name="T23" fmla="*/ 12 h 37"/>
                  <a:gd name="T24" fmla="*/ 27 w 50"/>
                  <a:gd name="T25" fmla="*/ 7 h 37"/>
                  <a:gd name="T26" fmla="*/ 32 w 50"/>
                  <a:gd name="T27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29" y="4"/>
                    </a:moveTo>
                    <a:cubicBezTo>
                      <a:pt x="20" y="0"/>
                      <a:pt x="10" y="2"/>
                      <a:pt x="5" y="11"/>
                    </a:cubicBezTo>
                    <a:cubicBezTo>
                      <a:pt x="0" y="19"/>
                      <a:pt x="3" y="29"/>
                      <a:pt x="11" y="34"/>
                    </a:cubicBezTo>
                    <a:cubicBezTo>
                      <a:pt x="14" y="36"/>
                      <a:pt x="17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8"/>
                      <a:pt x="31" y="6"/>
                      <a:pt x="29" y="4"/>
                    </a:cubicBezTo>
                    <a:close/>
                    <a:moveTo>
                      <a:pt x="32" y="26"/>
                    </a:moveTo>
                    <a:cubicBezTo>
                      <a:pt x="28" y="33"/>
                      <a:pt x="20" y="36"/>
                      <a:pt x="13" y="32"/>
                    </a:cubicBezTo>
                    <a:cubicBezTo>
                      <a:pt x="6" y="28"/>
                      <a:pt x="4" y="19"/>
                      <a:pt x="8" y="12"/>
                    </a:cubicBezTo>
                    <a:cubicBezTo>
                      <a:pt x="12" y="5"/>
                      <a:pt x="20" y="3"/>
                      <a:pt x="27" y="7"/>
                    </a:cubicBezTo>
                    <a:cubicBezTo>
                      <a:pt x="34" y="11"/>
                      <a:pt x="36" y="20"/>
                      <a:pt x="32" y="26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3805" y="2448"/>
                <a:ext cx="1092" cy="807"/>
              </a:xfrm>
              <a:custGeom>
                <a:avLst/>
                <a:gdLst>
                  <a:gd name="T0" fmla="*/ 22 w 50"/>
                  <a:gd name="T1" fmla="*/ 32 h 37"/>
                  <a:gd name="T2" fmla="*/ 45 w 50"/>
                  <a:gd name="T3" fmla="*/ 26 h 37"/>
                  <a:gd name="T4" fmla="*/ 39 w 50"/>
                  <a:gd name="T5" fmla="*/ 2 h 37"/>
                  <a:gd name="T6" fmla="*/ 30 w 50"/>
                  <a:gd name="T7" fmla="*/ 0 h 37"/>
                  <a:gd name="T8" fmla="*/ 30 w 50"/>
                  <a:gd name="T9" fmla="*/ 0 h 37"/>
                  <a:gd name="T10" fmla="*/ 0 w 50"/>
                  <a:gd name="T11" fmla="*/ 0 h 37"/>
                  <a:gd name="T12" fmla="*/ 15 w 50"/>
                  <a:gd name="T13" fmla="*/ 26 h 37"/>
                  <a:gd name="T14" fmla="*/ 15 w 50"/>
                  <a:gd name="T15" fmla="*/ 26 h 37"/>
                  <a:gd name="T16" fmla="*/ 22 w 50"/>
                  <a:gd name="T17" fmla="*/ 32 h 37"/>
                  <a:gd name="T18" fmla="*/ 18 w 50"/>
                  <a:gd name="T19" fmla="*/ 10 h 37"/>
                  <a:gd name="T20" fmla="*/ 37 w 50"/>
                  <a:gd name="T21" fmla="*/ 5 h 37"/>
                  <a:gd name="T22" fmla="*/ 43 w 50"/>
                  <a:gd name="T23" fmla="*/ 25 h 37"/>
                  <a:gd name="T24" fmla="*/ 23 w 50"/>
                  <a:gd name="T25" fmla="*/ 30 h 37"/>
                  <a:gd name="T26" fmla="*/ 18 w 50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22" y="32"/>
                    </a:moveTo>
                    <a:cubicBezTo>
                      <a:pt x="30" y="37"/>
                      <a:pt x="40" y="34"/>
                      <a:pt x="45" y="26"/>
                    </a:cubicBezTo>
                    <a:cubicBezTo>
                      <a:pt x="50" y="18"/>
                      <a:pt x="47" y="7"/>
                      <a:pt x="39" y="2"/>
                    </a:cubicBezTo>
                    <a:cubicBezTo>
                      <a:pt x="36" y="1"/>
                      <a:pt x="33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7" y="28"/>
                      <a:pt x="19" y="31"/>
                      <a:pt x="22" y="32"/>
                    </a:cubicBezTo>
                    <a:close/>
                    <a:moveTo>
                      <a:pt x="18" y="10"/>
                    </a:moveTo>
                    <a:cubicBezTo>
                      <a:pt x="22" y="3"/>
                      <a:pt x="31" y="1"/>
                      <a:pt x="37" y="5"/>
                    </a:cubicBezTo>
                    <a:cubicBezTo>
                      <a:pt x="44" y="9"/>
                      <a:pt x="47" y="18"/>
                      <a:pt x="43" y="25"/>
                    </a:cubicBezTo>
                    <a:cubicBezTo>
                      <a:pt x="39" y="31"/>
                      <a:pt x="30" y="34"/>
                      <a:pt x="23" y="30"/>
                    </a:cubicBezTo>
                    <a:cubicBezTo>
                      <a:pt x="16" y="26"/>
                      <a:pt x="14" y="17"/>
                      <a:pt x="18" y="10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2625" y="2448"/>
                <a:ext cx="1092" cy="807"/>
              </a:xfrm>
              <a:custGeom>
                <a:avLst/>
                <a:gdLst>
                  <a:gd name="T0" fmla="*/ 11 w 50"/>
                  <a:gd name="T1" fmla="*/ 2 h 37"/>
                  <a:gd name="T2" fmla="*/ 5 w 50"/>
                  <a:gd name="T3" fmla="*/ 25 h 37"/>
                  <a:gd name="T4" fmla="*/ 28 w 50"/>
                  <a:gd name="T5" fmla="*/ 32 h 37"/>
                  <a:gd name="T6" fmla="*/ 35 w 50"/>
                  <a:gd name="T7" fmla="*/ 26 h 37"/>
                  <a:gd name="T8" fmla="*/ 35 w 50"/>
                  <a:gd name="T9" fmla="*/ 26 h 37"/>
                  <a:gd name="T10" fmla="*/ 50 w 50"/>
                  <a:gd name="T11" fmla="*/ 0 h 37"/>
                  <a:gd name="T12" fmla="*/ 20 w 50"/>
                  <a:gd name="T13" fmla="*/ 0 h 37"/>
                  <a:gd name="T14" fmla="*/ 20 w 50"/>
                  <a:gd name="T15" fmla="*/ 0 h 37"/>
                  <a:gd name="T16" fmla="*/ 11 w 50"/>
                  <a:gd name="T17" fmla="*/ 2 h 37"/>
                  <a:gd name="T18" fmla="*/ 32 w 50"/>
                  <a:gd name="T19" fmla="*/ 10 h 37"/>
                  <a:gd name="T20" fmla="*/ 27 w 50"/>
                  <a:gd name="T21" fmla="*/ 29 h 37"/>
                  <a:gd name="T22" fmla="*/ 7 w 50"/>
                  <a:gd name="T23" fmla="*/ 24 h 37"/>
                  <a:gd name="T24" fmla="*/ 13 w 50"/>
                  <a:gd name="T25" fmla="*/ 4 h 37"/>
                  <a:gd name="T26" fmla="*/ 32 w 50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11" y="2"/>
                    </a:moveTo>
                    <a:cubicBezTo>
                      <a:pt x="3" y="6"/>
                      <a:pt x="0" y="17"/>
                      <a:pt x="5" y="25"/>
                    </a:cubicBezTo>
                    <a:cubicBezTo>
                      <a:pt x="9" y="34"/>
                      <a:pt x="20" y="37"/>
                      <a:pt x="28" y="32"/>
                    </a:cubicBezTo>
                    <a:cubicBezTo>
                      <a:pt x="31" y="30"/>
                      <a:pt x="33" y="28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4" y="0"/>
                      <a:pt x="11" y="2"/>
                    </a:cubicBezTo>
                    <a:close/>
                    <a:moveTo>
                      <a:pt x="32" y="10"/>
                    </a:moveTo>
                    <a:cubicBezTo>
                      <a:pt x="36" y="17"/>
                      <a:pt x="34" y="26"/>
                      <a:pt x="27" y="29"/>
                    </a:cubicBezTo>
                    <a:cubicBezTo>
                      <a:pt x="20" y="33"/>
                      <a:pt x="11" y="31"/>
                      <a:pt x="7" y="24"/>
                    </a:cubicBezTo>
                    <a:cubicBezTo>
                      <a:pt x="3" y="17"/>
                      <a:pt x="6" y="8"/>
                      <a:pt x="13" y="4"/>
                    </a:cubicBezTo>
                    <a:cubicBezTo>
                      <a:pt x="20" y="0"/>
                      <a:pt x="28" y="3"/>
                      <a:pt x="32" y="10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3805" y="1598"/>
                <a:ext cx="1092" cy="807"/>
              </a:xfrm>
              <a:custGeom>
                <a:avLst/>
                <a:gdLst>
                  <a:gd name="T0" fmla="*/ 39 w 50"/>
                  <a:gd name="T1" fmla="*/ 35 h 37"/>
                  <a:gd name="T2" fmla="*/ 46 w 50"/>
                  <a:gd name="T3" fmla="*/ 11 h 37"/>
                  <a:gd name="T4" fmla="*/ 22 w 50"/>
                  <a:gd name="T5" fmla="*/ 5 h 37"/>
                  <a:gd name="T6" fmla="*/ 16 w 50"/>
                  <a:gd name="T7" fmla="*/ 11 h 37"/>
                  <a:gd name="T8" fmla="*/ 16 w 50"/>
                  <a:gd name="T9" fmla="*/ 11 h 37"/>
                  <a:gd name="T10" fmla="*/ 0 w 50"/>
                  <a:gd name="T11" fmla="*/ 37 h 37"/>
                  <a:gd name="T12" fmla="*/ 30 w 50"/>
                  <a:gd name="T13" fmla="*/ 37 h 37"/>
                  <a:gd name="T14" fmla="*/ 30 w 50"/>
                  <a:gd name="T15" fmla="*/ 37 h 37"/>
                  <a:gd name="T16" fmla="*/ 39 w 50"/>
                  <a:gd name="T17" fmla="*/ 35 h 37"/>
                  <a:gd name="T18" fmla="*/ 18 w 50"/>
                  <a:gd name="T19" fmla="*/ 27 h 37"/>
                  <a:gd name="T20" fmla="*/ 24 w 50"/>
                  <a:gd name="T21" fmla="*/ 7 h 37"/>
                  <a:gd name="T22" fmla="*/ 43 w 50"/>
                  <a:gd name="T23" fmla="*/ 13 h 37"/>
                  <a:gd name="T24" fmla="*/ 37 w 50"/>
                  <a:gd name="T25" fmla="*/ 32 h 37"/>
                  <a:gd name="T26" fmla="*/ 18 w 50"/>
                  <a:gd name="T27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39" y="35"/>
                    </a:moveTo>
                    <a:cubicBezTo>
                      <a:pt x="47" y="30"/>
                      <a:pt x="50" y="20"/>
                      <a:pt x="46" y="11"/>
                    </a:cubicBezTo>
                    <a:cubicBezTo>
                      <a:pt x="41" y="3"/>
                      <a:pt x="30" y="0"/>
                      <a:pt x="22" y="5"/>
                    </a:cubicBezTo>
                    <a:cubicBezTo>
                      <a:pt x="19" y="6"/>
                      <a:pt x="17" y="8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3" y="37"/>
                      <a:pt x="36" y="36"/>
                      <a:pt x="39" y="35"/>
                    </a:cubicBezTo>
                    <a:close/>
                    <a:moveTo>
                      <a:pt x="18" y="27"/>
                    </a:moveTo>
                    <a:cubicBezTo>
                      <a:pt x="14" y="20"/>
                      <a:pt x="17" y="11"/>
                      <a:pt x="24" y="7"/>
                    </a:cubicBezTo>
                    <a:cubicBezTo>
                      <a:pt x="30" y="3"/>
                      <a:pt x="39" y="6"/>
                      <a:pt x="43" y="13"/>
                    </a:cubicBezTo>
                    <a:cubicBezTo>
                      <a:pt x="47" y="20"/>
                      <a:pt x="44" y="28"/>
                      <a:pt x="37" y="32"/>
                    </a:cubicBezTo>
                    <a:cubicBezTo>
                      <a:pt x="31" y="36"/>
                      <a:pt x="22" y="34"/>
                      <a:pt x="18" y="27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734924" y="2330255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879512" y="3001412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847922" y="4292383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34924" y="4941186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21927" y="4292382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5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621927" y="3011269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6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7682963" y="2595157"/>
            <a:ext cx="379783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制作每一页艺术珍品，以姿态孜孜不倦地打磨。</a:t>
            </a: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7682963" y="4015163"/>
            <a:ext cx="379783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制作每一页艺术珍品，以姿态孜孜不倦地打磨。</a:t>
            </a: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738650" y="2641983"/>
            <a:ext cx="335249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</a:t>
            </a: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823014" y="4191969"/>
            <a:ext cx="335249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9783" y="654871"/>
            <a:ext cx="325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选题背景及内容</a:t>
            </a:r>
          </a:p>
        </p:txBody>
      </p:sp>
      <p:graphicFrame>
        <p:nvGraphicFramePr>
          <p:cNvPr id="8" name="图表 7"/>
          <p:cNvGraphicFramePr/>
          <p:nvPr/>
        </p:nvGraphicFramePr>
        <p:xfrm>
          <a:off x="1549873" y="2087804"/>
          <a:ext cx="8992622" cy="33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3" name="矩形 2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978761" y="4493559"/>
            <a:ext cx="374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课题现状及情况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7353" y="2195150"/>
            <a:ext cx="1988682" cy="1988682"/>
            <a:chOff x="4807353" y="2195150"/>
            <a:chExt cx="1988682" cy="1988682"/>
          </a:xfrm>
        </p:grpSpPr>
        <p:grpSp>
          <p:nvGrpSpPr>
            <p:cNvPr id="8" name="组合 7"/>
            <p:cNvGrpSpPr/>
            <p:nvPr/>
          </p:nvGrpSpPr>
          <p:grpSpPr>
            <a:xfrm>
              <a:off x="4807353" y="2195150"/>
              <a:ext cx="1988682" cy="1988682"/>
              <a:chOff x="5298898" y="2631898"/>
              <a:chExt cx="1594204" cy="159420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388369" y="2774595"/>
              <a:ext cx="848838" cy="830919"/>
            </a:xfrm>
            <a:custGeom>
              <a:avLst/>
              <a:gdLst>
                <a:gd name="T0" fmla="*/ 794 w 3251"/>
                <a:gd name="T1" fmla="*/ 2673 h 3184"/>
                <a:gd name="T2" fmla="*/ 794 w 3251"/>
                <a:gd name="T3" fmla="*/ 1532 h 3184"/>
                <a:gd name="T4" fmla="*/ 919 w 3251"/>
                <a:gd name="T5" fmla="*/ 1532 h 3184"/>
                <a:gd name="T6" fmla="*/ 919 w 3251"/>
                <a:gd name="T7" fmla="*/ 1391 h 3184"/>
                <a:gd name="T8" fmla="*/ 280 w 3251"/>
                <a:gd name="T9" fmla="*/ 1391 h 3184"/>
                <a:gd name="T10" fmla="*/ 280 w 3251"/>
                <a:gd name="T11" fmla="*/ 1520 h 3184"/>
                <a:gd name="T12" fmla="*/ 405 w 3251"/>
                <a:gd name="T13" fmla="*/ 1520 h 3184"/>
                <a:gd name="T14" fmla="*/ 405 w 3251"/>
                <a:gd name="T15" fmla="*/ 2673 h 3184"/>
                <a:gd name="T16" fmla="*/ 794 w 3251"/>
                <a:gd name="T17" fmla="*/ 2673 h 3184"/>
                <a:gd name="T18" fmla="*/ 80 w 3251"/>
                <a:gd name="T19" fmla="*/ 1266 h 3184"/>
                <a:gd name="T20" fmla="*/ 3176 w 3251"/>
                <a:gd name="T21" fmla="*/ 1266 h 3184"/>
                <a:gd name="T22" fmla="*/ 3177 w 3251"/>
                <a:gd name="T23" fmla="*/ 1117 h 3184"/>
                <a:gd name="T24" fmla="*/ 1625 w 3251"/>
                <a:gd name="T25" fmla="*/ 0 h 3184"/>
                <a:gd name="T26" fmla="*/ 80 w 3251"/>
                <a:gd name="T27" fmla="*/ 1117 h 3184"/>
                <a:gd name="T28" fmla="*/ 80 w 3251"/>
                <a:gd name="T29" fmla="*/ 1266 h 3184"/>
                <a:gd name="T30" fmla="*/ 1625 w 3251"/>
                <a:gd name="T31" fmla="*/ 528 h 3184"/>
                <a:gd name="T32" fmla="*/ 1849 w 3251"/>
                <a:gd name="T33" fmla="*/ 752 h 3184"/>
                <a:gd name="T34" fmla="*/ 1625 w 3251"/>
                <a:gd name="T35" fmla="*/ 976 h 3184"/>
                <a:gd name="T36" fmla="*/ 1401 w 3251"/>
                <a:gd name="T37" fmla="*/ 752 h 3184"/>
                <a:gd name="T38" fmla="*/ 1625 w 3251"/>
                <a:gd name="T39" fmla="*/ 528 h 3184"/>
                <a:gd name="T40" fmla="*/ 157 w 3251"/>
                <a:gd name="T41" fmla="*/ 2928 h 3184"/>
                <a:gd name="T42" fmla="*/ 3099 w 3251"/>
                <a:gd name="T43" fmla="*/ 2928 h 3184"/>
                <a:gd name="T44" fmla="*/ 3099 w 3251"/>
                <a:gd name="T45" fmla="*/ 2803 h 3184"/>
                <a:gd name="T46" fmla="*/ 157 w 3251"/>
                <a:gd name="T47" fmla="*/ 2803 h 3184"/>
                <a:gd name="T48" fmla="*/ 157 w 3251"/>
                <a:gd name="T49" fmla="*/ 2928 h 3184"/>
                <a:gd name="T50" fmla="*/ 29 w 3251"/>
                <a:gd name="T51" fmla="*/ 3184 h 3184"/>
                <a:gd name="T52" fmla="*/ 3227 w 3251"/>
                <a:gd name="T53" fmla="*/ 3184 h 3184"/>
                <a:gd name="T54" fmla="*/ 3227 w 3251"/>
                <a:gd name="T55" fmla="*/ 3067 h 3184"/>
                <a:gd name="T56" fmla="*/ 29 w 3251"/>
                <a:gd name="T57" fmla="*/ 3067 h 3184"/>
                <a:gd name="T58" fmla="*/ 29 w 3251"/>
                <a:gd name="T59" fmla="*/ 3184 h 3184"/>
                <a:gd name="T60" fmla="*/ 1822 w 3251"/>
                <a:gd name="T61" fmla="*/ 2673 h 3184"/>
                <a:gd name="T62" fmla="*/ 1822 w 3251"/>
                <a:gd name="T63" fmla="*/ 1524 h 3184"/>
                <a:gd name="T64" fmla="*/ 1948 w 3251"/>
                <a:gd name="T65" fmla="*/ 1524 h 3184"/>
                <a:gd name="T66" fmla="*/ 1948 w 3251"/>
                <a:gd name="T67" fmla="*/ 1399 h 3184"/>
                <a:gd name="T68" fmla="*/ 1308 w 3251"/>
                <a:gd name="T69" fmla="*/ 1399 h 3184"/>
                <a:gd name="T70" fmla="*/ 1308 w 3251"/>
                <a:gd name="T71" fmla="*/ 1520 h 3184"/>
                <a:gd name="T72" fmla="*/ 1433 w 3251"/>
                <a:gd name="T73" fmla="*/ 1520 h 3184"/>
                <a:gd name="T74" fmla="*/ 1433 w 3251"/>
                <a:gd name="T75" fmla="*/ 2673 h 3184"/>
                <a:gd name="T76" fmla="*/ 1822 w 3251"/>
                <a:gd name="T77" fmla="*/ 2673 h 3184"/>
                <a:gd name="T78" fmla="*/ 2843 w 3251"/>
                <a:gd name="T79" fmla="*/ 2673 h 3184"/>
                <a:gd name="T80" fmla="*/ 2843 w 3251"/>
                <a:gd name="T81" fmla="*/ 1524 h 3184"/>
                <a:gd name="T82" fmla="*/ 2968 w 3251"/>
                <a:gd name="T83" fmla="*/ 1524 h 3184"/>
                <a:gd name="T84" fmla="*/ 2968 w 3251"/>
                <a:gd name="T85" fmla="*/ 1399 h 3184"/>
                <a:gd name="T86" fmla="*/ 2329 w 3251"/>
                <a:gd name="T87" fmla="*/ 1399 h 3184"/>
                <a:gd name="T88" fmla="*/ 2329 w 3251"/>
                <a:gd name="T89" fmla="*/ 1520 h 3184"/>
                <a:gd name="T90" fmla="*/ 2454 w 3251"/>
                <a:gd name="T91" fmla="*/ 1520 h 3184"/>
                <a:gd name="T92" fmla="*/ 2454 w 3251"/>
                <a:gd name="T93" fmla="*/ 2673 h 3184"/>
                <a:gd name="T94" fmla="*/ 2843 w 3251"/>
                <a:gd name="T95" fmla="*/ 2673 h 3184"/>
                <a:gd name="T96" fmla="*/ 2843 w 3251"/>
                <a:gd name="T97" fmla="*/ 2673 h 3184"/>
                <a:gd name="T98" fmla="*/ 2843 w 3251"/>
                <a:gd name="T99" fmla="*/ 2673 h 3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51" h="3184">
                  <a:moveTo>
                    <a:pt x="794" y="2673"/>
                  </a:moveTo>
                  <a:cubicBezTo>
                    <a:pt x="794" y="1532"/>
                    <a:pt x="794" y="1532"/>
                    <a:pt x="794" y="1532"/>
                  </a:cubicBezTo>
                  <a:cubicBezTo>
                    <a:pt x="919" y="1532"/>
                    <a:pt x="919" y="1532"/>
                    <a:pt x="919" y="1532"/>
                  </a:cubicBezTo>
                  <a:cubicBezTo>
                    <a:pt x="919" y="1391"/>
                    <a:pt x="919" y="1391"/>
                    <a:pt x="919" y="1391"/>
                  </a:cubicBezTo>
                  <a:cubicBezTo>
                    <a:pt x="280" y="1391"/>
                    <a:pt x="280" y="1391"/>
                    <a:pt x="280" y="1391"/>
                  </a:cubicBezTo>
                  <a:cubicBezTo>
                    <a:pt x="280" y="1520"/>
                    <a:pt x="280" y="1520"/>
                    <a:pt x="280" y="1520"/>
                  </a:cubicBezTo>
                  <a:cubicBezTo>
                    <a:pt x="405" y="1520"/>
                    <a:pt x="405" y="1520"/>
                    <a:pt x="405" y="1520"/>
                  </a:cubicBezTo>
                  <a:cubicBezTo>
                    <a:pt x="405" y="2673"/>
                    <a:pt x="405" y="2673"/>
                    <a:pt x="405" y="2673"/>
                  </a:cubicBezTo>
                  <a:cubicBezTo>
                    <a:pt x="794" y="2673"/>
                    <a:pt x="794" y="2673"/>
                    <a:pt x="794" y="2673"/>
                  </a:cubicBezTo>
                  <a:close/>
                  <a:moveTo>
                    <a:pt x="80" y="1266"/>
                  </a:moveTo>
                  <a:cubicBezTo>
                    <a:pt x="3176" y="1266"/>
                    <a:pt x="3176" y="1266"/>
                    <a:pt x="3176" y="1266"/>
                  </a:cubicBezTo>
                  <a:cubicBezTo>
                    <a:pt x="3251" y="1233"/>
                    <a:pt x="3247" y="1163"/>
                    <a:pt x="3177" y="1117"/>
                  </a:cubicBezTo>
                  <a:cubicBezTo>
                    <a:pt x="3107" y="1070"/>
                    <a:pt x="1625" y="0"/>
                    <a:pt x="1625" y="0"/>
                  </a:cubicBezTo>
                  <a:cubicBezTo>
                    <a:pt x="1625" y="0"/>
                    <a:pt x="154" y="1070"/>
                    <a:pt x="80" y="1117"/>
                  </a:cubicBezTo>
                  <a:cubicBezTo>
                    <a:pt x="5" y="1163"/>
                    <a:pt x="0" y="1233"/>
                    <a:pt x="80" y="1266"/>
                  </a:cubicBezTo>
                  <a:close/>
                  <a:moveTo>
                    <a:pt x="1625" y="528"/>
                  </a:moveTo>
                  <a:cubicBezTo>
                    <a:pt x="1749" y="528"/>
                    <a:pt x="1849" y="629"/>
                    <a:pt x="1849" y="752"/>
                  </a:cubicBezTo>
                  <a:cubicBezTo>
                    <a:pt x="1849" y="876"/>
                    <a:pt x="1749" y="976"/>
                    <a:pt x="1625" y="976"/>
                  </a:cubicBezTo>
                  <a:cubicBezTo>
                    <a:pt x="1502" y="976"/>
                    <a:pt x="1401" y="876"/>
                    <a:pt x="1401" y="752"/>
                  </a:cubicBezTo>
                  <a:cubicBezTo>
                    <a:pt x="1401" y="629"/>
                    <a:pt x="1502" y="528"/>
                    <a:pt x="1625" y="528"/>
                  </a:cubicBezTo>
                  <a:close/>
                  <a:moveTo>
                    <a:pt x="157" y="2928"/>
                  </a:moveTo>
                  <a:cubicBezTo>
                    <a:pt x="3099" y="2928"/>
                    <a:pt x="3099" y="2928"/>
                    <a:pt x="3099" y="2928"/>
                  </a:cubicBezTo>
                  <a:cubicBezTo>
                    <a:pt x="3099" y="2803"/>
                    <a:pt x="3099" y="2803"/>
                    <a:pt x="3099" y="2803"/>
                  </a:cubicBezTo>
                  <a:cubicBezTo>
                    <a:pt x="157" y="2803"/>
                    <a:pt x="157" y="2803"/>
                    <a:pt x="157" y="2803"/>
                  </a:cubicBezTo>
                  <a:cubicBezTo>
                    <a:pt x="157" y="2928"/>
                    <a:pt x="157" y="2928"/>
                    <a:pt x="157" y="2928"/>
                  </a:cubicBezTo>
                  <a:close/>
                  <a:moveTo>
                    <a:pt x="29" y="3184"/>
                  </a:moveTo>
                  <a:cubicBezTo>
                    <a:pt x="3227" y="3184"/>
                    <a:pt x="3227" y="3184"/>
                    <a:pt x="3227" y="3184"/>
                  </a:cubicBezTo>
                  <a:cubicBezTo>
                    <a:pt x="3227" y="3067"/>
                    <a:pt x="3227" y="3067"/>
                    <a:pt x="3227" y="3067"/>
                  </a:cubicBezTo>
                  <a:cubicBezTo>
                    <a:pt x="29" y="3067"/>
                    <a:pt x="29" y="3067"/>
                    <a:pt x="29" y="3067"/>
                  </a:cubicBezTo>
                  <a:cubicBezTo>
                    <a:pt x="29" y="3184"/>
                    <a:pt x="29" y="3184"/>
                    <a:pt x="29" y="3184"/>
                  </a:cubicBezTo>
                  <a:close/>
                  <a:moveTo>
                    <a:pt x="1822" y="2673"/>
                  </a:moveTo>
                  <a:cubicBezTo>
                    <a:pt x="1822" y="1524"/>
                    <a:pt x="1822" y="1524"/>
                    <a:pt x="1822" y="1524"/>
                  </a:cubicBezTo>
                  <a:cubicBezTo>
                    <a:pt x="1948" y="1524"/>
                    <a:pt x="1948" y="1524"/>
                    <a:pt x="1948" y="1524"/>
                  </a:cubicBezTo>
                  <a:cubicBezTo>
                    <a:pt x="1948" y="1399"/>
                    <a:pt x="1948" y="1399"/>
                    <a:pt x="1948" y="1399"/>
                  </a:cubicBezTo>
                  <a:cubicBezTo>
                    <a:pt x="1308" y="1399"/>
                    <a:pt x="1308" y="1399"/>
                    <a:pt x="1308" y="1399"/>
                  </a:cubicBezTo>
                  <a:cubicBezTo>
                    <a:pt x="1308" y="1520"/>
                    <a:pt x="1308" y="1520"/>
                    <a:pt x="1308" y="1520"/>
                  </a:cubicBezTo>
                  <a:cubicBezTo>
                    <a:pt x="1433" y="1520"/>
                    <a:pt x="1433" y="1520"/>
                    <a:pt x="1433" y="1520"/>
                  </a:cubicBezTo>
                  <a:cubicBezTo>
                    <a:pt x="1433" y="2673"/>
                    <a:pt x="1433" y="2673"/>
                    <a:pt x="1433" y="2673"/>
                  </a:cubicBezTo>
                  <a:cubicBezTo>
                    <a:pt x="1822" y="2673"/>
                    <a:pt x="1822" y="2673"/>
                    <a:pt x="1822" y="2673"/>
                  </a:cubicBezTo>
                  <a:close/>
                  <a:moveTo>
                    <a:pt x="2843" y="2673"/>
                  </a:moveTo>
                  <a:cubicBezTo>
                    <a:pt x="2843" y="1524"/>
                    <a:pt x="2843" y="1524"/>
                    <a:pt x="2843" y="1524"/>
                  </a:cubicBezTo>
                  <a:cubicBezTo>
                    <a:pt x="2968" y="1524"/>
                    <a:pt x="2968" y="1524"/>
                    <a:pt x="2968" y="1524"/>
                  </a:cubicBezTo>
                  <a:cubicBezTo>
                    <a:pt x="2968" y="1399"/>
                    <a:pt x="2968" y="1399"/>
                    <a:pt x="2968" y="1399"/>
                  </a:cubicBezTo>
                  <a:cubicBezTo>
                    <a:pt x="2329" y="1399"/>
                    <a:pt x="2329" y="1399"/>
                    <a:pt x="2329" y="1399"/>
                  </a:cubicBezTo>
                  <a:cubicBezTo>
                    <a:pt x="2329" y="1520"/>
                    <a:pt x="2329" y="1520"/>
                    <a:pt x="2329" y="1520"/>
                  </a:cubicBezTo>
                  <a:cubicBezTo>
                    <a:pt x="2454" y="1520"/>
                    <a:pt x="2454" y="1520"/>
                    <a:pt x="2454" y="1520"/>
                  </a:cubicBezTo>
                  <a:cubicBezTo>
                    <a:pt x="2454" y="2673"/>
                    <a:pt x="2454" y="2673"/>
                    <a:pt x="2454" y="2673"/>
                  </a:cubicBezTo>
                  <a:cubicBezTo>
                    <a:pt x="2843" y="2673"/>
                    <a:pt x="2843" y="2673"/>
                    <a:pt x="2843" y="2673"/>
                  </a:cubicBezTo>
                  <a:close/>
                  <a:moveTo>
                    <a:pt x="2843" y="2673"/>
                  </a:moveTo>
                  <a:cubicBezTo>
                    <a:pt x="2843" y="2673"/>
                    <a:pt x="2843" y="2673"/>
                    <a:pt x="2843" y="2673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BC9B8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7503" y="632759"/>
            <a:ext cx="3031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课题现状及情况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65616" y="2240841"/>
            <a:ext cx="7970483" cy="1861653"/>
            <a:chOff x="2110758" y="2458556"/>
            <a:chExt cx="7970483" cy="1861653"/>
          </a:xfrm>
        </p:grpSpPr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2110758" y="2458556"/>
              <a:ext cx="7970483" cy="1861653"/>
              <a:chOff x="1602" y="1532"/>
              <a:chExt cx="4397" cy="1027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4840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4840" y="1766"/>
                <a:ext cx="415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4033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18" name="Freeform 8"/>
              <p:cNvSpPr/>
              <p:nvPr/>
            </p:nvSpPr>
            <p:spPr bwMode="auto">
              <a:xfrm>
                <a:off x="4033" y="1766"/>
                <a:ext cx="416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>
                <a:off x="3227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3227" y="1766"/>
                <a:ext cx="416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2408" y="1532"/>
                <a:ext cx="1172" cy="1027"/>
              </a:xfrm>
              <a:custGeom>
                <a:avLst/>
                <a:gdLst>
                  <a:gd name="T0" fmla="*/ 89 w 93"/>
                  <a:gd name="T1" fmla="*/ 47 h 79"/>
                  <a:gd name="T2" fmla="*/ 89 w 93"/>
                  <a:gd name="T3" fmla="*/ 32 h 79"/>
                  <a:gd name="T4" fmla="*/ 61 w 93"/>
                  <a:gd name="T5" fmla="*/ 5 h 79"/>
                  <a:gd name="T6" fmla="*/ 54 w 93"/>
                  <a:gd name="T7" fmla="*/ 8 h 79"/>
                  <a:gd name="T8" fmla="*/ 54 w 93"/>
                  <a:gd name="T9" fmla="*/ 8 h 79"/>
                  <a:gd name="T10" fmla="*/ 43 w 93"/>
                  <a:gd name="T11" fmla="*/ 18 h 79"/>
                  <a:gd name="T12" fmla="*/ 11 w 93"/>
                  <a:gd name="T13" fmla="*/ 18 h 79"/>
                  <a:gd name="T14" fmla="*/ 0 w 93"/>
                  <a:gd name="T15" fmla="*/ 29 h 79"/>
                  <a:gd name="T16" fmla="*/ 0 w 93"/>
                  <a:gd name="T17" fmla="*/ 50 h 79"/>
                  <a:gd name="T18" fmla="*/ 11 w 93"/>
                  <a:gd name="T19" fmla="*/ 61 h 79"/>
                  <a:gd name="T20" fmla="*/ 43 w 93"/>
                  <a:gd name="T21" fmla="*/ 61 h 79"/>
                  <a:gd name="T22" fmla="*/ 54 w 93"/>
                  <a:gd name="T23" fmla="*/ 72 h 79"/>
                  <a:gd name="T24" fmla="*/ 54 w 93"/>
                  <a:gd name="T25" fmla="*/ 72 h 79"/>
                  <a:gd name="T26" fmla="*/ 61 w 93"/>
                  <a:gd name="T27" fmla="*/ 75 h 79"/>
                  <a:gd name="T28" fmla="*/ 89 w 93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79">
                    <a:moveTo>
                      <a:pt x="89" y="47"/>
                    </a:moveTo>
                    <a:cubicBezTo>
                      <a:pt x="93" y="43"/>
                      <a:pt x="93" y="36"/>
                      <a:pt x="89" y="32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7" y="0"/>
                      <a:pt x="54" y="2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14"/>
                      <a:pt x="49" y="18"/>
                      <a:pt x="43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5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5" y="61"/>
                      <a:pt x="11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9" y="61"/>
                      <a:pt x="54" y="66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8"/>
                      <a:pt x="57" y="79"/>
                      <a:pt x="61" y="75"/>
                    </a:cubicBezTo>
                    <a:lnTo>
                      <a:pt x="89" y="47"/>
                    </a:lnTo>
                    <a:close/>
                  </a:path>
                </a:pathLst>
              </a:cu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2408" y="1766"/>
                <a:ext cx="429" cy="559"/>
              </a:xfrm>
              <a:custGeom>
                <a:avLst/>
                <a:gdLst>
                  <a:gd name="T0" fmla="*/ 0 w 34"/>
                  <a:gd name="T1" fmla="*/ 11 h 43"/>
                  <a:gd name="T2" fmla="*/ 0 w 34"/>
                  <a:gd name="T3" fmla="*/ 32 h 43"/>
                  <a:gd name="T4" fmla="*/ 11 w 34"/>
                  <a:gd name="T5" fmla="*/ 43 h 43"/>
                  <a:gd name="T6" fmla="*/ 16 w 34"/>
                  <a:gd name="T7" fmla="*/ 43 h 43"/>
                  <a:gd name="T8" fmla="*/ 29 w 34"/>
                  <a:gd name="T9" fmla="*/ 29 h 43"/>
                  <a:gd name="T10" fmla="*/ 29 w 34"/>
                  <a:gd name="T11" fmla="*/ 14 h 43"/>
                  <a:gd name="T12" fmla="*/ 16 w 34"/>
                  <a:gd name="T13" fmla="*/ 0 h 43"/>
                  <a:gd name="T14" fmla="*/ 11 w 34"/>
                  <a:gd name="T15" fmla="*/ 0 h 43"/>
                  <a:gd name="T16" fmla="*/ 0 w 34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5" y="43"/>
                      <a:pt x="11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4" y="25"/>
                      <a:pt x="34" y="18"/>
                      <a:pt x="29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1602" y="1532"/>
                <a:ext cx="1172" cy="1027"/>
              </a:xfrm>
              <a:custGeom>
                <a:avLst/>
                <a:gdLst>
                  <a:gd name="T0" fmla="*/ 89 w 93"/>
                  <a:gd name="T1" fmla="*/ 47 h 79"/>
                  <a:gd name="T2" fmla="*/ 89 w 93"/>
                  <a:gd name="T3" fmla="*/ 32 h 79"/>
                  <a:gd name="T4" fmla="*/ 61 w 93"/>
                  <a:gd name="T5" fmla="*/ 5 h 79"/>
                  <a:gd name="T6" fmla="*/ 54 w 93"/>
                  <a:gd name="T7" fmla="*/ 8 h 79"/>
                  <a:gd name="T8" fmla="*/ 54 w 93"/>
                  <a:gd name="T9" fmla="*/ 8 h 79"/>
                  <a:gd name="T10" fmla="*/ 43 w 93"/>
                  <a:gd name="T11" fmla="*/ 18 h 79"/>
                  <a:gd name="T12" fmla="*/ 11 w 93"/>
                  <a:gd name="T13" fmla="*/ 18 h 79"/>
                  <a:gd name="T14" fmla="*/ 0 w 93"/>
                  <a:gd name="T15" fmla="*/ 29 h 79"/>
                  <a:gd name="T16" fmla="*/ 0 w 93"/>
                  <a:gd name="T17" fmla="*/ 50 h 79"/>
                  <a:gd name="T18" fmla="*/ 11 w 93"/>
                  <a:gd name="T19" fmla="*/ 61 h 79"/>
                  <a:gd name="T20" fmla="*/ 43 w 93"/>
                  <a:gd name="T21" fmla="*/ 61 h 79"/>
                  <a:gd name="T22" fmla="*/ 54 w 93"/>
                  <a:gd name="T23" fmla="*/ 72 h 79"/>
                  <a:gd name="T24" fmla="*/ 54 w 93"/>
                  <a:gd name="T25" fmla="*/ 72 h 79"/>
                  <a:gd name="T26" fmla="*/ 61 w 93"/>
                  <a:gd name="T27" fmla="*/ 75 h 79"/>
                  <a:gd name="T28" fmla="*/ 89 w 93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79">
                    <a:moveTo>
                      <a:pt x="89" y="47"/>
                    </a:moveTo>
                    <a:cubicBezTo>
                      <a:pt x="93" y="43"/>
                      <a:pt x="93" y="36"/>
                      <a:pt x="89" y="32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7" y="0"/>
                      <a:pt x="54" y="2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14"/>
                      <a:pt x="49" y="18"/>
                      <a:pt x="43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5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5" y="61"/>
                      <a:pt x="11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9" y="61"/>
                      <a:pt x="54" y="66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8"/>
                      <a:pt x="57" y="79"/>
                      <a:pt x="61" y="75"/>
                    </a:cubicBezTo>
                    <a:lnTo>
                      <a:pt x="89" y="47"/>
                    </a:lnTo>
                    <a:close/>
                  </a:path>
                </a:pathLst>
              </a:cu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2811930" y="3127772"/>
              <a:ext cx="72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5C4A42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800" dirty="0">
                <a:solidFill>
                  <a:srgbClr val="5C4A4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74557" y="3127772"/>
              <a:ext cx="72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5C4A42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800" dirty="0">
                <a:solidFill>
                  <a:srgbClr val="5C4A4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42178" y="3127772"/>
              <a:ext cx="72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5C4A42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800" dirty="0">
                <a:solidFill>
                  <a:srgbClr val="5C4A4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89021" y="3127772"/>
              <a:ext cx="874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5C4A42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800" dirty="0">
                <a:solidFill>
                  <a:srgbClr val="5C4A4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31637" y="3127772"/>
              <a:ext cx="72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5C4A42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2800" dirty="0">
                <a:solidFill>
                  <a:srgbClr val="5C4A4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1870924" y="4438720"/>
            <a:ext cx="794073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1870923" y="4826518"/>
            <a:ext cx="794073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7503" y="632759"/>
            <a:ext cx="3031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课题现状及情况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1432593" y="2055373"/>
          <a:ext cx="9676436" cy="275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870924" y="4813043"/>
            <a:ext cx="794073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1032</Words>
  <Application>Microsoft Office PowerPoint</Application>
  <PresentationFormat>宽屏</PresentationFormat>
  <Paragraphs>106</Paragraphs>
  <Slides>23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等线 Light</vt:lpstr>
      <vt:lpstr>Calibri Light</vt:lpstr>
      <vt:lpstr>等线</vt:lpstr>
      <vt:lpstr>仿宋</vt:lpstr>
      <vt:lpstr>宋体</vt:lpstr>
      <vt:lpstr>微软雅黑</vt:lpstr>
      <vt:lpstr>Calibri</vt:lpstr>
      <vt:lpstr>微软雅黑 Light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15</cp:revision>
  <dcterms:created xsi:type="dcterms:W3CDTF">2016-05-15T10:38:00Z</dcterms:created>
  <dcterms:modified xsi:type="dcterms:W3CDTF">2016-11-06T09:29:18Z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